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9425ED7C-6AB0-4DB1-A21B-42A5A1EB6E15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FA5FDBA7-3EE1-44A2-B7A3-C427CE1087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親愛的父親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親愛的父親我們感謝您</a:t>
            </a:r>
          </a:p>
          <a:p>
            <a:pPr algn="ctr">
              <a:buNone/>
            </a:pPr>
            <a:r>
              <a:rPr lang="zh-TW" altLang="en-US" sz="5400" dirty="0"/>
              <a:t>給我們吃穿從不缺欠</a:t>
            </a:r>
          </a:p>
          <a:p>
            <a:pPr algn="ctr">
              <a:buNone/>
            </a:pPr>
            <a:r>
              <a:rPr lang="zh-TW" altLang="en-US" sz="5400" dirty="0"/>
              <a:t>早出晚歸為家庭奔忙</a:t>
            </a:r>
          </a:p>
          <a:p>
            <a:pPr algn="ctr">
              <a:buNone/>
            </a:pPr>
            <a:r>
              <a:rPr lang="zh-TW" altLang="en-US" sz="5400" dirty="0"/>
              <a:t>雖艱辛勞苦毫無怨言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親愛的父親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親愛的父親我們感謝您</a:t>
            </a:r>
          </a:p>
          <a:p>
            <a:pPr algn="ctr">
              <a:buNone/>
            </a:pPr>
            <a:r>
              <a:rPr lang="zh-TW" altLang="en-US" sz="5400" dirty="0"/>
              <a:t>口舌難表述恩愛多深</a:t>
            </a:r>
          </a:p>
          <a:p>
            <a:pPr algn="ctr">
              <a:buNone/>
            </a:pPr>
            <a:r>
              <a:rPr lang="zh-TW" altLang="en-US" sz="5400" dirty="0"/>
              <a:t>親愛的父親我們感謝您</a:t>
            </a:r>
          </a:p>
          <a:p>
            <a:pPr algn="ctr">
              <a:buNone/>
            </a:pPr>
            <a:r>
              <a:rPr lang="zh-TW" altLang="en-US" sz="5400" dirty="0"/>
              <a:t>終有一日必報答親恩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親愛的父親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親愛的父親我們敬愛您</a:t>
            </a:r>
          </a:p>
          <a:p>
            <a:pPr algn="ctr">
              <a:buNone/>
            </a:pPr>
            <a:r>
              <a:rPr lang="zh-TW" altLang="en-US" sz="5400" dirty="0"/>
              <a:t>多年蒙教導知道善惡</a:t>
            </a:r>
          </a:p>
          <a:p>
            <a:pPr algn="ctr">
              <a:buNone/>
            </a:pPr>
            <a:r>
              <a:rPr lang="zh-TW" altLang="en-US" sz="5400" dirty="0"/>
              <a:t>有時善勸有時嚴責罰</a:t>
            </a:r>
          </a:p>
          <a:p>
            <a:pPr algn="ctr">
              <a:buNone/>
            </a:pPr>
            <a:r>
              <a:rPr lang="zh-TW" altLang="en-US" sz="5400" dirty="0"/>
              <a:t>都是出誠愛我心銘刻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親愛的父親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親愛的父親我們敬愛您</a:t>
            </a:r>
          </a:p>
          <a:p>
            <a:pPr algn="ctr">
              <a:buNone/>
            </a:pPr>
            <a:r>
              <a:rPr lang="zh-TW" altLang="en-US" sz="5400" dirty="0"/>
              <a:t>我心已決定不負您愛</a:t>
            </a:r>
          </a:p>
          <a:p>
            <a:pPr algn="ctr">
              <a:buNone/>
            </a:pPr>
            <a:r>
              <a:rPr lang="zh-TW" altLang="en-US" sz="5400" dirty="0"/>
              <a:t>親愛的父親我們敬愛您</a:t>
            </a:r>
          </a:p>
          <a:p>
            <a:pPr algn="ctr">
              <a:buNone/>
            </a:pPr>
            <a:r>
              <a:rPr lang="zh-TW" altLang="en-US" sz="5400" dirty="0"/>
              <a:t>終有一日必達成期待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親愛的父親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親愛的父親我們懷念您</a:t>
            </a:r>
          </a:p>
          <a:p>
            <a:pPr algn="ctr">
              <a:buNone/>
            </a:pPr>
            <a:r>
              <a:rPr lang="zh-TW" altLang="en-US" sz="5400" dirty="0"/>
              <a:t>看您的頭上增添白髮</a:t>
            </a:r>
          </a:p>
          <a:p>
            <a:pPr algn="ctr">
              <a:buNone/>
            </a:pPr>
            <a:r>
              <a:rPr lang="zh-TW" altLang="en-US" sz="5400" dirty="0"/>
              <a:t>默默無聲付盡了精力</a:t>
            </a:r>
          </a:p>
          <a:p>
            <a:pPr algn="ctr">
              <a:buNone/>
            </a:pPr>
            <a:r>
              <a:rPr lang="zh-TW" altLang="en-US" sz="5400" dirty="0"/>
              <a:t>一直到晚年身心疲乏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親愛的父親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親愛的父親我們懷念您</a:t>
            </a:r>
          </a:p>
          <a:p>
            <a:pPr algn="ctr">
              <a:buNone/>
            </a:pPr>
            <a:r>
              <a:rPr lang="zh-TW" altLang="en-US" sz="5400" dirty="0"/>
              <a:t>佳美的腳蹤永不忘記</a:t>
            </a:r>
          </a:p>
          <a:p>
            <a:pPr algn="ctr">
              <a:buNone/>
            </a:pPr>
            <a:r>
              <a:rPr lang="zh-TW" altLang="en-US" sz="5400" dirty="0"/>
              <a:t>親愛的父親我們懷念您</a:t>
            </a:r>
          </a:p>
          <a:p>
            <a:pPr algn="ctr">
              <a:buNone/>
            </a:pPr>
            <a:r>
              <a:rPr lang="zh-TW" altLang="en-US" sz="5400" dirty="0"/>
              <a:t>終有一天必在天歡聚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150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佈景主題4</vt:lpstr>
      <vt:lpstr>親愛的父親</vt:lpstr>
      <vt:lpstr>親愛的父親</vt:lpstr>
      <vt:lpstr>親愛的父親</vt:lpstr>
      <vt:lpstr>親愛的父親</vt:lpstr>
      <vt:lpstr>親愛的父親</vt:lpstr>
      <vt:lpstr>親愛的父親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親愛的父親</dc:title>
  <dc:creator>大唐</dc:creator>
  <cp:lastModifiedBy>大唐</cp:lastModifiedBy>
  <cp:revision>1</cp:revision>
  <dcterms:created xsi:type="dcterms:W3CDTF">2015-06-21T00:31:03Z</dcterms:created>
  <dcterms:modified xsi:type="dcterms:W3CDTF">2015-06-21T00:32:15Z</dcterms:modified>
</cp:coreProperties>
</file>