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D378-C628-400D-BABD-03AC44212023}" type="datetimeFigureOut">
              <a:rPr lang="zh-TW" altLang="en-US" smtClean="0"/>
              <a:t>2013/6/15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8DCA-6CE5-4D73-8551-0ED8086218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D378-C628-400D-BABD-03AC44212023}" type="datetimeFigureOut">
              <a:rPr lang="zh-TW" altLang="en-US" smtClean="0"/>
              <a:t>2013/6/15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8DCA-6CE5-4D73-8551-0ED8086218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D378-C628-400D-BABD-03AC44212023}" type="datetimeFigureOut">
              <a:rPr lang="zh-TW" altLang="en-US" smtClean="0"/>
              <a:t>2013/6/15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8DCA-6CE5-4D73-8551-0ED8086218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D378-C628-400D-BABD-03AC44212023}" type="datetimeFigureOut">
              <a:rPr lang="zh-TW" altLang="en-US" smtClean="0"/>
              <a:t>2013/6/15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8DCA-6CE5-4D73-8551-0ED8086218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D378-C628-400D-BABD-03AC44212023}" type="datetimeFigureOut">
              <a:rPr lang="zh-TW" altLang="en-US" smtClean="0"/>
              <a:t>2013/6/15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8DCA-6CE5-4D73-8551-0ED8086218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D378-C628-400D-BABD-03AC44212023}" type="datetimeFigureOut">
              <a:rPr lang="zh-TW" altLang="en-US" smtClean="0"/>
              <a:t>2013/6/15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8DCA-6CE5-4D73-8551-0ED8086218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D378-C628-400D-BABD-03AC44212023}" type="datetimeFigureOut">
              <a:rPr lang="zh-TW" altLang="en-US" smtClean="0"/>
              <a:t>2013/6/15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8DCA-6CE5-4D73-8551-0ED8086218F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D378-C628-400D-BABD-03AC44212023}" type="datetimeFigureOut">
              <a:rPr lang="zh-TW" altLang="en-US" smtClean="0"/>
              <a:t>2013/6/15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8DCA-6CE5-4D73-8551-0ED8086218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D378-C628-400D-BABD-03AC44212023}" type="datetimeFigureOut">
              <a:rPr lang="zh-TW" altLang="en-US" smtClean="0"/>
              <a:t>2013/6/15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8DCA-6CE5-4D73-8551-0ED8086218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D378-C628-400D-BABD-03AC44212023}" type="datetimeFigureOut">
              <a:rPr lang="zh-TW" altLang="en-US" smtClean="0"/>
              <a:t>2013/6/15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8DCA-6CE5-4D73-8551-0ED8086218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 userDrawn="1"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 useBgFill="1"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D378-C628-400D-BABD-03AC44212023}" type="datetimeFigureOut">
              <a:rPr lang="zh-TW" altLang="en-US" smtClean="0"/>
              <a:t>2013/6/15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8DCA-6CE5-4D73-8551-0ED8086218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1D378-C628-400D-BABD-03AC44212023}" type="datetimeFigureOut">
              <a:rPr lang="zh-TW" altLang="en-US" smtClean="0"/>
              <a:t>2013/6/15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28DCA-6CE5-4D73-8551-0ED8086218F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親愛的爸爸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/>
              <a:t>感謝主耶穌你是慈愛的天父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將我擁抱在你懷中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感謝主耶穌你恩典如此豐富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願你國直到永遠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親愛的爸爸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/>
              <a:t>求耶穌保護我  親愛的爸爸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讓他平安又健康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因我親愛的爸爸為家打拼勞苦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求耶穌幫我保護他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親愛的爸爸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/>
              <a:t>求耶穌幫我保護他</a:t>
            </a:r>
            <a:endParaRPr lang="en-US" altLang="zh-CN" sz="5400" dirty="0" smtClean="0"/>
          </a:p>
          <a:p>
            <a:pPr algn="ctr">
              <a:buNone/>
            </a:pPr>
            <a:r>
              <a:rPr lang="zh-CN" altLang="en-US" sz="5400" dirty="0" smtClean="0"/>
              <a:t>求耶穌幫我保護他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雲流水">
  <a:themeElements>
    <a:clrScheme name="行雲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雲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行雲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4</TotalTime>
  <Words>72</Words>
  <Application>Microsoft Office PowerPoint</Application>
  <PresentationFormat>如螢幕大小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行雲流水</vt:lpstr>
      <vt:lpstr>親愛的爸爸</vt:lpstr>
      <vt:lpstr>親愛的爸爸</vt:lpstr>
      <vt:lpstr>親愛的爸爸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親愛的爸爸</dc:title>
  <dc:creator>DAIDUONG</dc:creator>
  <cp:lastModifiedBy>DAIDUONG</cp:lastModifiedBy>
  <cp:revision>1</cp:revision>
  <dcterms:created xsi:type="dcterms:W3CDTF">2013-06-15T09:53:14Z</dcterms:created>
  <dcterms:modified xsi:type="dcterms:W3CDTF">2013-06-15T09:58:00Z</dcterms:modified>
</cp:coreProperties>
</file>