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118E-287B-4D13-80DB-14E837C2159D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E2A8-5569-4CA8-B2E1-4F9DE0FF5F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118E-287B-4D13-80DB-14E837C2159D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E2A8-5569-4CA8-B2E1-4F9DE0FF5F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118E-287B-4D13-80DB-14E837C2159D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E2A8-5569-4CA8-B2E1-4F9DE0FF5F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118E-287B-4D13-80DB-14E837C2159D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E2A8-5569-4CA8-B2E1-4F9DE0FF5F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118E-287B-4D13-80DB-14E837C2159D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E2A8-5569-4CA8-B2E1-4F9DE0FF5F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118E-287B-4D13-80DB-14E837C2159D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E2A8-5569-4CA8-B2E1-4F9DE0FF5F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118E-287B-4D13-80DB-14E837C2159D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E2A8-5569-4CA8-B2E1-4F9DE0FF5F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118E-287B-4D13-80DB-14E837C2159D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E2A8-5569-4CA8-B2E1-4F9DE0FF5F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118E-287B-4D13-80DB-14E837C2159D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E2A8-5569-4CA8-B2E1-4F9DE0FF5F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118E-287B-4D13-80DB-14E837C2159D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E2A8-5569-4CA8-B2E1-4F9DE0FF5F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118E-287B-4D13-80DB-14E837C2159D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E2A8-5569-4CA8-B2E1-4F9DE0FF5F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7118E-287B-4D13-80DB-14E837C2159D}" type="datetimeFigureOut">
              <a:rPr lang="zh-TW" altLang="en-US" smtClean="0"/>
              <a:t>2018/5/26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E2A8-5569-4CA8-B2E1-4F9DE0FF5F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親愛的讓我們彼此相愛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親愛的讓我們彼此相愛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因愛從神來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親愛的讓我們彼此相愛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因神就是愛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24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佈景主題1</vt:lpstr>
      <vt:lpstr>親愛的讓我們彼此相愛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親愛的讓我們彼此相愛</dc:title>
  <dc:creator>大唐</dc:creator>
  <cp:lastModifiedBy>大唐</cp:lastModifiedBy>
  <cp:revision>1</cp:revision>
  <dcterms:created xsi:type="dcterms:W3CDTF">2018-05-26T01:51:52Z</dcterms:created>
  <dcterms:modified xsi:type="dcterms:W3CDTF">2018-05-26T01:54:21Z</dcterms:modified>
</cp:coreProperties>
</file>