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F019-02EB-4067-AB9B-6848471DE834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E96-4822-4D32-9A5B-D5A96D791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F019-02EB-4067-AB9B-6848471DE834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E96-4822-4D32-9A5B-D5A96D791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F019-02EB-4067-AB9B-6848471DE834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E96-4822-4D32-9A5B-D5A96D791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F019-02EB-4067-AB9B-6848471DE834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E96-4822-4D32-9A5B-D5A96D791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F019-02EB-4067-AB9B-6848471DE834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E96-4822-4D32-9A5B-D5A96D791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F019-02EB-4067-AB9B-6848471DE834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E96-4822-4D32-9A5B-D5A96D791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F019-02EB-4067-AB9B-6848471DE834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E96-4822-4D32-9A5B-D5A96D791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F019-02EB-4067-AB9B-6848471DE834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E96-4822-4D32-9A5B-D5A96D791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F019-02EB-4067-AB9B-6848471DE834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E96-4822-4D32-9A5B-D5A96D791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F019-02EB-4067-AB9B-6848471DE834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E96-4822-4D32-9A5B-D5A96D791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F019-02EB-4067-AB9B-6848471DE834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DE96-4822-4D32-9A5B-D5A96D791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FF019-02EB-4067-AB9B-6848471DE834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EDE96-4822-4D32-9A5B-D5A96D791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詩篇第二十三篇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耶和華是我的牧者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我必不至缺乏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祂使我躺臥在青草地上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領我在可安歇的水邊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詩篇第二十三篇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祂使我的靈魂甦醒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為自己的名引導我走義路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為自己的名引導我走義路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引導我走義路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詩篇第二十三篇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我雖然行過死陰的幽谷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也不怕遭害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因為袮與我同在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袮的杖袮的竿都安慰我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詩篇第二十三篇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在我敵人面前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擺設席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袮用油膏了我的頭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使我的福杯滿溢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使我的福杯滿溢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詩篇第二十三篇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我一生一世我一生一世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必有恩惠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必有恩惠慈愛隨著我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我一生一世我一生一世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必有恩惠慈愛隨著我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詩篇第二十三篇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慈愛隨著我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我且要住在耶和華的殿中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我且要住在耶和華的殿中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直到永遠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43</TotalTime>
  <Words>177</Words>
  <Application>Microsoft Office PowerPoint</Application>
  <PresentationFormat>如螢幕大小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佈景主題11</vt:lpstr>
      <vt:lpstr>詩篇第二十三篇</vt:lpstr>
      <vt:lpstr>詩篇第二十三篇</vt:lpstr>
      <vt:lpstr>詩篇第二十三篇</vt:lpstr>
      <vt:lpstr>詩篇第二十三篇</vt:lpstr>
      <vt:lpstr>詩篇第二十三篇</vt:lpstr>
      <vt:lpstr>詩篇第二十三篇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詩篇第二十三篇</dc:title>
  <dc:creator>User</dc:creator>
  <cp:lastModifiedBy>大唐</cp:lastModifiedBy>
  <cp:revision>3</cp:revision>
  <dcterms:created xsi:type="dcterms:W3CDTF">2017-07-30T03:20:03Z</dcterms:created>
  <dcterms:modified xsi:type="dcterms:W3CDTF">2017-11-07T13:26:25Z</dcterms:modified>
</cp:coreProperties>
</file>