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2696-C69F-4674-97E6-362F0FFD30F6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A4BE-CCBB-4FC2-A208-FCCF7E8E34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耶和華是我的牧者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我必不至缺乏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祂使我躺臥在青草地上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安歇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在溪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水邊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祂使我的靈魂甦醒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引導我走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義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我雖然行過死陰的幽谷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也不怕遭害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因為袮與我同在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我敵人面前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我擺設席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油膏了我的頭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使我的福杯滿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有恩惠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一生隨著我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我要住在耶和華的殿中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103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詩篇第二十三篇</vt:lpstr>
      <vt:lpstr>詩篇第二十三篇</vt:lpstr>
      <vt:lpstr>詩篇第二十三篇</vt:lpstr>
      <vt:lpstr>詩篇第二十三篇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詩篇第二十三篇</dc:title>
  <dc:creator>大唐</dc:creator>
  <cp:lastModifiedBy>大唐</cp:lastModifiedBy>
  <cp:revision>2</cp:revision>
  <dcterms:created xsi:type="dcterms:W3CDTF">2017-11-07T13:32:42Z</dcterms:created>
  <dcterms:modified xsi:type="dcterms:W3CDTF">2017-11-07T13:42:32Z</dcterms:modified>
</cp:coreProperties>
</file>