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29DE5BE-3407-4F21-BB35-7F05624F1270}" type="datetimeFigureOut">
              <a:rPr lang="zh-TW" altLang="en-US" smtClean="0"/>
              <a:t>2015/4/25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1DED1BE-88AE-49FE-8F13-71251543FF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誰伴我前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日子就這樣溜去</a:t>
            </a:r>
          </a:p>
          <a:p>
            <a:pPr algn="ctr">
              <a:buNone/>
            </a:pPr>
            <a:r>
              <a:rPr lang="zh-TW" altLang="en-US" sz="5400" dirty="0"/>
              <a:t>說不出我心裡疲累</a:t>
            </a:r>
          </a:p>
          <a:p>
            <a:pPr algn="ctr">
              <a:buNone/>
            </a:pPr>
            <a:r>
              <a:rPr lang="zh-TW" altLang="en-US" sz="5400" dirty="0"/>
              <a:t>如何才能脫開百樣悶愁</a:t>
            </a:r>
          </a:p>
          <a:p>
            <a:pPr algn="ctr">
              <a:buNone/>
            </a:pPr>
            <a:r>
              <a:rPr lang="zh-TW" altLang="en-US" sz="5400" dirty="0"/>
              <a:t>重尋獲真自由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誰伴我前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在我心內渴望完美</a:t>
            </a:r>
          </a:p>
          <a:p>
            <a:pPr algn="ctr">
              <a:buNone/>
            </a:pPr>
            <a:r>
              <a:rPr lang="zh-TW" altLang="en-US" sz="5400" dirty="0"/>
              <a:t>只可惜那真正自己</a:t>
            </a:r>
          </a:p>
          <a:p>
            <a:pPr algn="ctr">
              <a:buNone/>
            </a:pPr>
            <a:r>
              <a:rPr lang="zh-TW" altLang="en-US" sz="5400" dirty="0"/>
              <a:t>無從尋求理想化恨仇</a:t>
            </a:r>
          </a:p>
          <a:p>
            <a:pPr algn="ctr">
              <a:buNone/>
            </a:pPr>
            <a:r>
              <a:rPr lang="zh-TW" altLang="en-US" sz="5400" dirty="0"/>
              <a:t>我深深感歉疚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誰伴我前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誰在我心中</a:t>
            </a:r>
            <a:r>
              <a:rPr lang="zh-TW" altLang="en-US" sz="5400" dirty="0" smtClean="0"/>
              <a:t>掌權  導</a:t>
            </a:r>
            <a:r>
              <a:rPr lang="zh-TW" altLang="en-US" sz="5400" dirty="0"/>
              <a:t>我向前行</a:t>
            </a:r>
          </a:p>
          <a:p>
            <a:pPr algn="ctr">
              <a:buNone/>
            </a:pPr>
            <a:r>
              <a:rPr lang="zh-TW" altLang="en-US" sz="5400" dirty="0"/>
              <a:t>除掉空虛</a:t>
            </a:r>
            <a:r>
              <a:rPr lang="zh-TW" altLang="en-US" sz="5400" dirty="0" smtClean="0"/>
              <a:t>失落  疑慮</a:t>
            </a:r>
            <a:r>
              <a:rPr lang="zh-TW" altLang="en-US" sz="5400" dirty="0"/>
              <a:t>與</a:t>
            </a:r>
            <a:r>
              <a:rPr lang="zh-TW" altLang="en-US" sz="5400" dirty="0" smtClean="0"/>
              <a:t>愁雲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長夜裡基督</a:t>
            </a:r>
            <a:r>
              <a:rPr lang="zh-TW" altLang="en-US" sz="5400" dirty="0" smtClean="0"/>
              <a:t>指引  伴</a:t>
            </a:r>
            <a:r>
              <a:rPr lang="zh-TW" altLang="en-US" sz="5400" dirty="0"/>
              <a:t>我向前行</a:t>
            </a:r>
          </a:p>
          <a:p>
            <a:pPr algn="ctr">
              <a:buNone/>
            </a:pPr>
            <a:r>
              <a:rPr lang="zh-TW" altLang="en-US" sz="5400" dirty="0"/>
              <a:t>為你添上</a:t>
            </a:r>
            <a:r>
              <a:rPr lang="zh-TW" altLang="en-US" sz="5400" dirty="0" smtClean="0"/>
              <a:t>快樂  驅</a:t>
            </a:r>
            <a:r>
              <a:rPr lang="zh-TW" altLang="en-US" sz="5400" dirty="0"/>
              <a:t>走苦困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誰伴我前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念</a:t>
            </a:r>
            <a:r>
              <a:rPr lang="zh-TW" altLang="en-US" sz="5400" dirty="0"/>
              <a:t>到昔日身伴良友</a:t>
            </a:r>
          </a:p>
          <a:p>
            <a:pPr algn="ctr">
              <a:buNone/>
            </a:pPr>
            <a:r>
              <a:rPr lang="zh-TW" altLang="en-US" sz="5400" dirty="0"/>
              <a:t>此一刻又身處何方</a:t>
            </a:r>
          </a:p>
          <a:p>
            <a:pPr algn="ctr">
              <a:buNone/>
            </a:pPr>
            <a:r>
              <a:rPr lang="zh-TW" altLang="en-US" sz="5400" dirty="0"/>
              <a:t>良朋摰友已一一別離</a:t>
            </a:r>
          </a:p>
          <a:p>
            <a:pPr algn="ctr">
              <a:buNone/>
            </a:pPr>
            <a:r>
              <a:rPr lang="zh-TW" altLang="en-US" sz="5400" dirty="0"/>
              <a:t>難重拾昔日情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誰伴我前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面對生命滿是矛盾</a:t>
            </a:r>
          </a:p>
          <a:p>
            <a:pPr algn="ctr">
              <a:buNone/>
            </a:pPr>
            <a:r>
              <a:rPr lang="zh-TW" altLang="en-US" sz="5400" dirty="0"/>
              <a:t>看不清那真正目標</a:t>
            </a:r>
          </a:p>
          <a:p>
            <a:pPr algn="ctr">
              <a:buNone/>
            </a:pPr>
            <a:r>
              <a:rPr lang="zh-TW" altLang="en-US" sz="5400" dirty="0"/>
              <a:t>何日才能跳出苦惱範疇</a:t>
            </a:r>
          </a:p>
          <a:p>
            <a:pPr algn="ctr">
              <a:buNone/>
            </a:pPr>
            <a:r>
              <a:rPr lang="zh-TW" altLang="en-US" sz="5400" dirty="0"/>
              <a:t>再高歌與歡笑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誰伴我前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誰能為我解憂</a:t>
            </a:r>
            <a:r>
              <a:rPr lang="zh-TW" altLang="en-US" sz="5400" dirty="0" smtClean="0"/>
              <a:t>困  助</a:t>
            </a:r>
            <a:r>
              <a:rPr lang="zh-TW" altLang="en-US" sz="5400" dirty="0"/>
              <a:t>我出黑暗</a:t>
            </a:r>
          </a:p>
          <a:p>
            <a:pPr algn="ctr">
              <a:buNone/>
            </a:pPr>
            <a:r>
              <a:rPr lang="zh-TW" altLang="en-US" sz="5400" dirty="0"/>
              <a:t>令我不再</a:t>
            </a:r>
            <a:r>
              <a:rPr lang="zh-TW" altLang="en-US" sz="5400" dirty="0" smtClean="0"/>
              <a:t>困惑  信心</a:t>
            </a:r>
            <a:r>
              <a:rPr lang="zh-TW" altLang="en-US" sz="5400" dirty="0"/>
              <a:t>堅穩</a:t>
            </a:r>
          </a:p>
          <a:p>
            <a:pPr algn="ctr">
              <a:buNone/>
            </a:pPr>
            <a:r>
              <a:rPr lang="en-US" sz="5400" dirty="0"/>
              <a:t> </a:t>
            </a:r>
            <a:r>
              <a:rPr lang="zh-TW" altLang="en-US" sz="5400" dirty="0" smtClean="0"/>
              <a:t>長</a:t>
            </a:r>
            <a:r>
              <a:rPr lang="zh-TW" altLang="en-US" sz="5400" dirty="0"/>
              <a:t>夜裡星光</a:t>
            </a:r>
            <a:r>
              <a:rPr lang="zh-TW" altLang="en-US" sz="5400" dirty="0" smtClean="0"/>
              <a:t>閃爍  月</a:t>
            </a:r>
            <a:r>
              <a:rPr lang="zh-TW" altLang="en-US" sz="5400" dirty="0"/>
              <a:t>朗清風滲</a:t>
            </a:r>
          </a:p>
          <a:p>
            <a:pPr algn="ctr">
              <a:buNone/>
            </a:pPr>
            <a:r>
              <a:rPr lang="zh-TW" altLang="en-US" sz="5400" dirty="0"/>
              <a:t>若有基督</a:t>
            </a:r>
            <a:r>
              <a:rPr lang="zh-TW" altLang="en-US" sz="5400" dirty="0" smtClean="0"/>
              <a:t>相伴  不怕</a:t>
            </a:r>
            <a:r>
              <a:rPr lang="zh-TW" altLang="en-US" sz="5400" dirty="0"/>
              <a:t>路難行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誰伴我前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日子或許淡如水</a:t>
            </a:r>
          </a:p>
          <a:p>
            <a:pPr algn="ctr">
              <a:buNone/>
            </a:pPr>
            <a:r>
              <a:rPr lang="zh-TW" altLang="en-US" sz="5400" dirty="0"/>
              <a:t>但我心湧出了活水</a:t>
            </a:r>
          </a:p>
          <a:p>
            <a:pPr algn="ctr">
              <a:buNone/>
            </a:pPr>
            <a:r>
              <a:rPr lang="zh-TW" altLang="en-US" sz="5400" dirty="0"/>
              <a:t>唯求盡力愛主愛別人</a:t>
            </a:r>
          </a:p>
          <a:p>
            <a:pPr algn="ctr">
              <a:buNone/>
            </a:pPr>
            <a:r>
              <a:rPr lang="zh-TW" altLang="en-US" sz="5400" dirty="0"/>
              <a:t>燃燒一生報主愛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193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誰伴我前行</vt:lpstr>
      <vt:lpstr>誰伴我前行</vt:lpstr>
      <vt:lpstr>誰伴我前行</vt:lpstr>
      <vt:lpstr>誰伴我前行</vt:lpstr>
      <vt:lpstr>誰伴我前行</vt:lpstr>
      <vt:lpstr>誰伴我前行</vt:lpstr>
      <vt:lpstr>誰伴我前行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誰伴我前行</dc:title>
  <dc:creator>大唐</dc:creator>
  <cp:lastModifiedBy>大唐</cp:lastModifiedBy>
  <cp:revision>1</cp:revision>
  <dcterms:created xsi:type="dcterms:W3CDTF">2015-04-25T07:37:58Z</dcterms:created>
  <dcterms:modified xsi:type="dcterms:W3CDTF">2015-04-25T07:39:50Z</dcterms:modified>
</cp:coreProperties>
</file>