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0E4BB9CC-0869-4609-88CD-175597DA9337}" type="datetimeFigureOut">
              <a:rPr lang="zh-TW" altLang="en-US" smtClean="0"/>
              <a:t>2013/12/15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16A0489-B584-4715-8FA4-122F4FBF79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dirty="0"/>
              <a:t>誰是主角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在這燈飾璀燦都市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耀眼</a:t>
            </a:r>
            <a:r>
              <a:rPr lang="zh-TW" altLang="en-US" sz="5400" dirty="0"/>
              <a:t>燈飾彷似千串</a:t>
            </a:r>
            <a:r>
              <a:rPr lang="zh-TW" altLang="en-US" sz="5400" dirty="0" smtClean="0"/>
              <a:t>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凝視</a:t>
            </a:r>
            <a:r>
              <a:rPr lang="zh-TW" altLang="en-US" sz="5400" dirty="0"/>
              <a:t>每串夢裡的</a:t>
            </a:r>
            <a:r>
              <a:rPr lang="zh-TW" altLang="en-US" sz="5400" dirty="0" smtClean="0"/>
              <a:t>景緻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晚</a:t>
            </a:r>
            <a:r>
              <a:rPr lang="zh-TW" altLang="en-US" sz="5400" dirty="0"/>
              <a:t>空裡飄</a:t>
            </a:r>
            <a:r>
              <a:rPr lang="zh-TW" altLang="en-US" sz="5400" dirty="0" smtClean="0"/>
              <a:t>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是這節日裡的</a:t>
            </a:r>
            <a:r>
              <a:rPr lang="zh-TW" altLang="en-US" sz="5400" dirty="0" smtClean="0"/>
              <a:t>主角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懂不</a:t>
            </a:r>
            <a:r>
              <a:rPr lang="zh-TW" altLang="en-US" sz="5400" dirty="0" smtClean="0"/>
              <a:t>懂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dirty="0"/>
              <a:t>誰是主角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萬闕歌聲喧染都市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沒有</a:t>
            </a:r>
            <a:r>
              <a:rPr lang="zh-TW" altLang="en-US" sz="5400" dirty="0"/>
              <a:t>一首可以稱與</a:t>
            </a:r>
            <a:r>
              <a:rPr lang="zh-TW" altLang="en-US" sz="5400" dirty="0" smtClean="0"/>
              <a:t>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旋律</a:t>
            </a:r>
            <a:r>
              <a:rPr lang="zh-TW" altLang="en-US" sz="5400" dirty="0"/>
              <a:t>佈滿玩笑的</a:t>
            </a:r>
            <a:r>
              <a:rPr lang="zh-TW" altLang="en-US" sz="5400" dirty="0" smtClean="0"/>
              <a:t>音韻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晚</a:t>
            </a:r>
            <a:r>
              <a:rPr lang="zh-TW" altLang="en-US" sz="5400" dirty="0"/>
              <a:t>空裡飄</a:t>
            </a:r>
            <a:r>
              <a:rPr lang="zh-TW" altLang="en-US" sz="5400" dirty="0" smtClean="0"/>
              <a:t>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是這節日裡的</a:t>
            </a:r>
            <a:r>
              <a:rPr lang="zh-TW" altLang="en-US" sz="5400" dirty="0" smtClean="0"/>
              <a:t>主角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又會</a:t>
            </a:r>
            <a:r>
              <a:rPr lang="zh-TW" altLang="en-US" sz="5400" dirty="0" smtClean="0"/>
              <a:t>懂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dirty="0"/>
              <a:t>誰是主角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他身穿紅</a:t>
            </a:r>
            <a:r>
              <a:rPr lang="zh-TW" altLang="en-US" sz="5400" dirty="0" smtClean="0"/>
              <a:t>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還是</a:t>
            </a:r>
            <a:r>
              <a:rPr lang="zh-TW" altLang="en-US" sz="5400" dirty="0"/>
              <a:t>身穿粗衣</a:t>
            </a:r>
            <a:r>
              <a:rPr lang="zh-TW" altLang="en-US" sz="5400" dirty="0" smtClean="0"/>
              <a:t>麻布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他</a:t>
            </a:r>
            <a:r>
              <a:rPr lang="zh-TW" altLang="en-US" sz="5400" dirty="0"/>
              <a:t>靜靜降生</a:t>
            </a:r>
            <a:r>
              <a:rPr lang="zh-TW" altLang="en-US" sz="5400" dirty="0" smtClean="0"/>
              <a:t>人世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還是</a:t>
            </a:r>
            <a:r>
              <a:rPr lang="zh-TW" altLang="en-US" sz="5400" dirty="0"/>
              <a:t>以雪車到步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dirty="0"/>
              <a:t>誰是主角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他輕聲</a:t>
            </a:r>
            <a:r>
              <a:rPr lang="zh-TW" altLang="en-US" sz="5400" dirty="0" smtClean="0"/>
              <a:t>溜走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還是</a:t>
            </a:r>
            <a:r>
              <a:rPr lang="zh-TW" altLang="en-US" sz="5400" dirty="0"/>
              <a:t>應許一生</a:t>
            </a:r>
            <a:r>
              <a:rPr lang="zh-TW" altLang="en-US" sz="5400" dirty="0" smtClean="0"/>
              <a:t>懷抱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他</a:t>
            </a:r>
            <a:r>
              <a:rPr lang="zh-TW" altLang="en-US" sz="5400" dirty="0"/>
              <a:t>賜予百千</a:t>
            </a:r>
            <a:r>
              <a:rPr lang="zh-TW" altLang="en-US" sz="5400" dirty="0" smtClean="0"/>
              <a:t>玩意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還是</a:t>
            </a:r>
            <a:r>
              <a:rPr lang="zh-TW" altLang="en-US" sz="5400" dirty="0"/>
              <a:t>賜與眾恩典到老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2</TotalTime>
  <Words>121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Theme13</vt:lpstr>
      <vt:lpstr>誰是主角</vt:lpstr>
      <vt:lpstr>誰是主角</vt:lpstr>
      <vt:lpstr>誰是主角</vt:lpstr>
      <vt:lpstr>誰是主角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誰是主角</dc:title>
  <dc:creator>DAIDUONG</dc:creator>
  <cp:lastModifiedBy>DAIDUONG</cp:lastModifiedBy>
  <cp:revision>1</cp:revision>
  <dcterms:created xsi:type="dcterms:W3CDTF">2013-12-15T13:15:55Z</dcterms:created>
  <dcterms:modified xsi:type="dcterms:W3CDTF">2013-12-15T13:18:08Z</dcterms:modified>
</cp:coreProperties>
</file>