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4C727C-FC65-467F-A914-B384B4D13D3E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364511-022C-4940-A5CC-DEF43DB21D9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請來忠信聖</a:t>
            </a:r>
            <a:r>
              <a:rPr lang="zh-CN" altLang="en-US" sz="5400" dirty="0" smtClean="0"/>
              <a:t>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都</a:t>
            </a:r>
            <a:r>
              <a:rPr lang="zh-CN" altLang="en-US" sz="5400" dirty="0"/>
              <a:t>同一齊來</a:t>
            </a:r>
            <a:r>
              <a:rPr lang="zh-CN" altLang="en-US" sz="5400" dirty="0" smtClean="0"/>
              <a:t>臨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現</a:t>
            </a:r>
            <a:r>
              <a:rPr lang="zh-CN" altLang="en-US" sz="5400" dirty="0"/>
              <a:t>開喜樂勝會在於伯利</a:t>
            </a:r>
            <a:r>
              <a:rPr lang="zh-CN" altLang="en-US" sz="5400" dirty="0" smtClean="0"/>
              <a:t>恆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看</a:t>
            </a:r>
            <a:r>
              <a:rPr lang="zh-CN" altLang="en-US" sz="5400" dirty="0"/>
              <a:t>聖嬰孩</a:t>
            </a:r>
            <a:r>
              <a:rPr lang="zh-CN" altLang="en-US" sz="5400" dirty="0" smtClean="0"/>
              <a:t>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為</a:t>
            </a:r>
            <a:r>
              <a:rPr lang="zh-CN" altLang="en-US" sz="5400" dirty="0"/>
              <a:t>天下萬聖君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同來崇拜我救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</a:t>
            </a:r>
            <a:r>
              <a:rPr lang="zh-CN" altLang="en-US" sz="5400" dirty="0"/>
              <a:t>穌基</a:t>
            </a:r>
            <a:r>
              <a:rPr lang="zh-CN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真神出之真</a:t>
            </a:r>
            <a:r>
              <a:rPr lang="zh-CN" altLang="en-US" sz="5400" dirty="0" smtClean="0"/>
              <a:t>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真</a:t>
            </a:r>
            <a:r>
              <a:rPr lang="zh-CN" altLang="en-US" sz="5400" dirty="0"/>
              <a:t>光出之真</a:t>
            </a:r>
            <a:r>
              <a:rPr lang="zh-CN" altLang="en-US" sz="5400" dirty="0" smtClean="0"/>
              <a:t>光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存</a:t>
            </a:r>
            <a:r>
              <a:rPr lang="zh-CN" altLang="en-US" sz="5400" dirty="0"/>
              <a:t>心虛己不嫌童貞女胎</a:t>
            </a:r>
            <a:r>
              <a:rPr lang="zh-CN" altLang="en-US" sz="5400" dirty="0" smtClean="0"/>
              <a:t>生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真</a:t>
            </a:r>
            <a:r>
              <a:rPr lang="zh-CN" altLang="en-US" sz="5400" dirty="0"/>
              <a:t>神之真</a:t>
            </a:r>
            <a:r>
              <a:rPr lang="zh-CN" altLang="en-US" sz="5400" dirty="0" smtClean="0"/>
              <a:t>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非</a:t>
            </a:r>
            <a:r>
              <a:rPr lang="zh-CN" altLang="en-US" sz="5400" dirty="0"/>
              <a:t>受造乃由生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同來崇拜我救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</a:t>
            </a:r>
            <a:r>
              <a:rPr lang="zh-CN" altLang="en-US" sz="5400" dirty="0"/>
              <a:t>穌基</a:t>
            </a:r>
            <a:r>
              <a:rPr lang="zh-CN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與天使同唱</a:t>
            </a:r>
            <a:r>
              <a:rPr lang="zh-CN" altLang="en-US" sz="5400" dirty="0" smtClean="0"/>
              <a:t>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音</a:t>
            </a:r>
            <a:r>
              <a:rPr lang="zh-CN" altLang="en-US" sz="5400" dirty="0"/>
              <a:t>樂滿佈穹</a:t>
            </a:r>
            <a:r>
              <a:rPr lang="zh-CN" altLang="en-US" sz="5400" dirty="0" smtClean="0"/>
              <a:t>蒼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與</a:t>
            </a:r>
            <a:r>
              <a:rPr lang="zh-CN" altLang="en-US" sz="5400" dirty="0"/>
              <a:t>天上國民齊同頌朝聖</a:t>
            </a:r>
            <a:r>
              <a:rPr lang="zh-CN" altLang="en-US" sz="5400" dirty="0" smtClean="0"/>
              <a:t>王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榮</a:t>
            </a:r>
            <a:r>
              <a:rPr lang="zh-CN" altLang="en-US" sz="5400" dirty="0"/>
              <a:t>耀歸真</a:t>
            </a:r>
            <a:r>
              <a:rPr lang="zh-CN" altLang="en-US" sz="5400" dirty="0" smtClean="0"/>
              <a:t>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</a:t>
            </a:r>
            <a:r>
              <a:rPr lang="zh-CN" altLang="en-US" sz="5400" dirty="0"/>
              <a:t>寶座高天上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同來崇拜我救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</a:t>
            </a:r>
            <a:r>
              <a:rPr lang="zh-CN" altLang="en-US" sz="5400" dirty="0"/>
              <a:t>穌基</a:t>
            </a:r>
            <a:r>
              <a:rPr lang="zh-CN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我今恭賀救</a:t>
            </a:r>
            <a:r>
              <a:rPr lang="zh-CN" altLang="en-US" sz="5400" dirty="0" smtClean="0"/>
              <a:t>主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在</a:t>
            </a:r>
            <a:r>
              <a:rPr lang="zh-CN" altLang="en-US" sz="5400" dirty="0"/>
              <a:t>此福日降</a:t>
            </a:r>
            <a:r>
              <a:rPr lang="zh-CN" altLang="en-US" sz="5400" dirty="0" smtClean="0"/>
              <a:t>生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惟</a:t>
            </a:r>
            <a:r>
              <a:rPr lang="zh-CN" altLang="en-US" sz="5400" dirty="0"/>
              <a:t>願榮耀全歸與救主聖</a:t>
            </a:r>
            <a:r>
              <a:rPr lang="zh-CN" altLang="en-US" sz="5400" dirty="0" smtClean="0"/>
              <a:t>名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以</a:t>
            </a:r>
            <a:r>
              <a:rPr lang="zh-CN" altLang="en-US" sz="5400" dirty="0"/>
              <a:t>道成肉</a:t>
            </a:r>
            <a:r>
              <a:rPr lang="zh-CN" altLang="en-US" sz="5400" dirty="0" smtClean="0"/>
              <a:t>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藉</a:t>
            </a:r>
            <a:r>
              <a:rPr lang="zh-CN" altLang="en-US" sz="5400" dirty="0"/>
              <a:t>人形體顯明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/>
              <a:t>同來崇拜我救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同</a:t>
            </a:r>
            <a:r>
              <a:rPr lang="zh-CN" altLang="en-US" sz="5400" dirty="0"/>
              <a:t>來崇拜我救</a:t>
            </a:r>
            <a:r>
              <a:rPr lang="zh-CN" altLang="en-US" sz="5400" dirty="0" smtClean="0"/>
              <a:t>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</a:t>
            </a:r>
            <a:r>
              <a:rPr lang="zh-CN" altLang="en-US" sz="5400" dirty="0"/>
              <a:t>穌基</a:t>
            </a:r>
            <a:r>
              <a:rPr lang="zh-CN" altLang="en-US" sz="5400" dirty="0" smtClean="0"/>
              <a:t>督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236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 Windows</dc:creator>
  <cp:lastModifiedBy>Microsoft Windows</cp:lastModifiedBy>
  <cp:revision>1</cp:revision>
  <dcterms:created xsi:type="dcterms:W3CDTF">2012-12-08T02:56:20Z</dcterms:created>
  <dcterms:modified xsi:type="dcterms:W3CDTF">2012-12-08T02:58:37Z</dcterms:modified>
</cp:coreProperties>
</file>