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A41A-78F6-4571-9EF9-8C29D23BCF1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16AC-8A5F-461B-8873-03E30C869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A41A-78F6-4571-9EF9-8C29D23BCF1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16AC-8A5F-461B-8873-03E30C869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A41A-78F6-4571-9EF9-8C29D23BCF1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16AC-8A5F-461B-8873-03E30C869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A41A-78F6-4571-9EF9-8C29D23BCF1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16AC-8A5F-461B-8873-03E30C869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A41A-78F6-4571-9EF9-8C29D23BCF1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16AC-8A5F-461B-8873-03E30C869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A41A-78F6-4571-9EF9-8C29D23BCF1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16AC-8A5F-461B-8873-03E30C869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A41A-78F6-4571-9EF9-8C29D23BCF1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16AC-8A5F-461B-8873-03E30C869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A41A-78F6-4571-9EF9-8C29D23BCF1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16AC-8A5F-461B-8873-03E30C869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A41A-78F6-4571-9EF9-8C29D23BCF1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16AC-8A5F-461B-8873-03E30C869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A41A-78F6-4571-9EF9-8C29D23BCF1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16AC-8A5F-461B-8873-03E30C869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A41A-78F6-4571-9EF9-8C29D23BCF1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16AC-8A5F-461B-8873-03E30C869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A41A-78F6-4571-9EF9-8C29D23BCF1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16AC-8A5F-461B-8873-03E30C869B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6000" b="1" dirty="0" smtClean="0"/>
              <a:t>年紀少的時候，</a:t>
            </a:r>
            <a:r>
              <a:rPr lang="en-US" altLang="zh-TW" sz="6000" b="1" dirty="0" smtClean="0"/>
              <a:t/>
            </a:r>
            <a:br>
              <a:rPr lang="en-US" altLang="zh-TW" sz="6000" b="1" dirty="0" smtClean="0"/>
            </a:br>
            <a:r>
              <a:rPr lang="zh-TW" altLang="en-US" sz="6000" b="1" dirty="0" smtClean="0"/>
              <a:t>時間總是趕不上我，</a:t>
            </a:r>
            <a:br>
              <a:rPr lang="zh-TW" altLang="en-US" sz="6000" b="1" dirty="0" smtClean="0"/>
            </a:br>
            <a:r>
              <a:rPr lang="zh-TW" altLang="en-US" sz="6000" b="1" dirty="0" smtClean="0"/>
              <a:t>我等呀等呀等呀，</a:t>
            </a:r>
            <a:r>
              <a:rPr lang="en-US" altLang="zh-TW" sz="6000" b="1" dirty="0" smtClean="0"/>
              <a:t/>
            </a:r>
            <a:br>
              <a:rPr lang="en-US" altLang="zh-TW" sz="6000" b="1" dirty="0" smtClean="0"/>
            </a:br>
            <a:r>
              <a:rPr lang="zh-TW" altLang="en-US" sz="6000" b="1" dirty="0" smtClean="0"/>
              <a:t>它總在後面慢慢地跟</a:t>
            </a:r>
            <a:r>
              <a:rPr lang="zh-TW" altLang="en-US" sz="6000" dirty="0" smtClean="0"/>
              <a:t>。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8600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7200" b="1" dirty="0" smtClean="0">
                <a:solidFill>
                  <a:srgbClr val="002060"/>
                </a:solidFill>
              </a:rPr>
              <a:t>請問時間 </a:t>
            </a:r>
          </a:p>
          <a:p>
            <a:endParaRPr lang="en-US" sz="7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6000" b="1" dirty="0" smtClean="0"/>
              <a:t>漸漸長大以後，</a:t>
            </a:r>
            <a:r>
              <a:rPr lang="en-US" altLang="zh-TW" sz="6000" b="1" dirty="0" smtClean="0"/>
              <a:t/>
            </a:r>
            <a:br>
              <a:rPr lang="en-US" altLang="zh-TW" sz="6000" b="1" dirty="0" smtClean="0"/>
            </a:br>
            <a:r>
              <a:rPr lang="zh-TW" altLang="en-US" sz="6000" b="1" dirty="0" smtClean="0"/>
              <a:t>時間開始對我認真，</a:t>
            </a:r>
            <a:br>
              <a:rPr lang="zh-TW" altLang="en-US" sz="6000" b="1" dirty="0" smtClean="0"/>
            </a:br>
            <a:r>
              <a:rPr lang="zh-TW" altLang="en-US" sz="6000" b="1" dirty="0" smtClean="0"/>
              <a:t>我拼呀拼呀拼呀， </a:t>
            </a:r>
            <a:r>
              <a:rPr lang="en-US" altLang="zh-TW" sz="6000" b="1" dirty="0" smtClean="0"/>
              <a:t/>
            </a:r>
            <a:br>
              <a:rPr lang="en-US" altLang="zh-TW" sz="6000" b="1" dirty="0" smtClean="0"/>
            </a:br>
            <a:r>
              <a:rPr lang="zh-TW" altLang="en-US" sz="6000" b="1" dirty="0" smtClean="0"/>
              <a:t>我們倆有時輸贏不分。</a:t>
            </a:r>
            <a:br>
              <a:rPr lang="zh-TW" altLang="en-US" sz="6000" b="1" dirty="0" smtClean="0"/>
            </a:br>
            <a:endParaRPr lang="en-US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6000" b="1" dirty="0" smtClean="0"/>
              <a:t>時間時間等等我，</a:t>
            </a:r>
            <a:r>
              <a:rPr lang="en-US" altLang="zh-TW" sz="6000" b="1" dirty="0" smtClean="0"/>
              <a:t/>
            </a:r>
            <a:br>
              <a:rPr lang="en-US" altLang="zh-TW" sz="6000" b="1" dirty="0" smtClean="0"/>
            </a:br>
            <a:r>
              <a:rPr lang="zh-TW" altLang="en-US" sz="6000" b="1" dirty="0" smtClean="0"/>
              <a:t>有話要說，</a:t>
            </a:r>
            <a:br>
              <a:rPr lang="zh-TW" altLang="en-US" sz="6000" b="1" dirty="0" smtClean="0"/>
            </a:br>
            <a:r>
              <a:rPr lang="zh-TW" altLang="en-US" sz="6000" b="1" dirty="0" smtClean="0"/>
              <a:t>請你請你告訴我，</a:t>
            </a:r>
            <a:r>
              <a:rPr lang="en-US" altLang="zh-TW" sz="6000" b="1" dirty="0" smtClean="0"/>
              <a:t/>
            </a:r>
            <a:br>
              <a:rPr lang="en-US" altLang="zh-TW" sz="6000" b="1" dirty="0" smtClean="0"/>
            </a:br>
            <a:r>
              <a:rPr lang="zh-TW" altLang="en-US" sz="6000" b="1" dirty="0" smtClean="0"/>
              <a:t>人生應當怎麼過？</a:t>
            </a:r>
            <a:endParaRPr lang="en-US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6000" b="1" dirty="0" smtClean="0"/>
              <a:t>年紀少的時候，</a:t>
            </a:r>
            <a:r>
              <a:rPr lang="en-US" altLang="zh-TW" sz="6000" b="1" dirty="0" smtClean="0"/>
              <a:t/>
            </a:r>
            <a:br>
              <a:rPr lang="en-US" altLang="zh-TW" sz="6000" b="1" dirty="0" smtClean="0"/>
            </a:br>
            <a:r>
              <a:rPr lang="zh-TW" altLang="en-US" sz="6000" b="1" dirty="0" smtClean="0"/>
              <a:t>時間總是趕不上我，</a:t>
            </a:r>
            <a:br>
              <a:rPr lang="zh-TW" altLang="en-US" sz="6000" b="1" dirty="0" smtClean="0"/>
            </a:br>
            <a:r>
              <a:rPr lang="zh-TW" altLang="en-US" sz="6000" b="1" dirty="0" smtClean="0"/>
              <a:t>我等呀等呀等呀，</a:t>
            </a:r>
            <a:r>
              <a:rPr lang="en-US" altLang="zh-TW" sz="6000" b="1" dirty="0" smtClean="0"/>
              <a:t/>
            </a:r>
            <a:br>
              <a:rPr lang="en-US" altLang="zh-TW" sz="6000" b="1" dirty="0" smtClean="0"/>
            </a:br>
            <a:r>
              <a:rPr lang="zh-TW" altLang="en-US" sz="6000" b="1" dirty="0" smtClean="0"/>
              <a:t>它總在後面慢慢地跟</a:t>
            </a:r>
            <a:r>
              <a:rPr lang="zh-TW" altLang="en-US" sz="6000" dirty="0" smtClean="0"/>
              <a:t>。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8600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7200" b="1" dirty="0" smtClean="0">
                <a:solidFill>
                  <a:srgbClr val="002060"/>
                </a:solidFill>
              </a:rPr>
              <a:t>請問時間 </a:t>
            </a:r>
          </a:p>
          <a:p>
            <a:endParaRPr lang="en-US" sz="7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6000" b="1" dirty="0" smtClean="0"/>
              <a:t>漸漸長大以後，</a:t>
            </a:r>
            <a:r>
              <a:rPr lang="en-US" altLang="zh-TW" sz="6000" b="1" dirty="0" smtClean="0"/>
              <a:t/>
            </a:r>
            <a:br>
              <a:rPr lang="en-US" altLang="zh-TW" sz="6000" b="1" dirty="0" smtClean="0"/>
            </a:br>
            <a:r>
              <a:rPr lang="zh-TW" altLang="en-US" sz="6000" b="1" dirty="0" smtClean="0"/>
              <a:t>時間開始對我認真，</a:t>
            </a:r>
            <a:br>
              <a:rPr lang="zh-TW" altLang="en-US" sz="6000" b="1" dirty="0" smtClean="0"/>
            </a:br>
            <a:r>
              <a:rPr lang="zh-TW" altLang="en-US" sz="6000" b="1" dirty="0" smtClean="0"/>
              <a:t>我拼呀拼呀拼呀， </a:t>
            </a:r>
            <a:r>
              <a:rPr lang="en-US" altLang="zh-TW" sz="6000" b="1" dirty="0" smtClean="0"/>
              <a:t/>
            </a:r>
            <a:br>
              <a:rPr lang="en-US" altLang="zh-TW" sz="6000" b="1" dirty="0" smtClean="0"/>
            </a:br>
            <a:r>
              <a:rPr lang="zh-TW" altLang="en-US" sz="6000" b="1" dirty="0" smtClean="0"/>
              <a:t>我們倆有時輸贏不分。</a:t>
            </a:r>
            <a:br>
              <a:rPr lang="zh-TW" altLang="en-US" sz="6000" b="1" dirty="0" smtClean="0"/>
            </a:br>
            <a:endParaRPr lang="en-US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6000" b="1" dirty="0" smtClean="0">
                <a:solidFill>
                  <a:srgbClr val="002060"/>
                </a:solidFill>
              </a:rPr>
              <a:t>請你請你告訴我，</a:t>
            </a:r>
            <a:r>
              <a:rPr lang="en-US" altLang="zh-TW" sz="6000" b="1" dirty="0" smtClean="0">
                <a:solidFill>
                  <a:srgbClr val="002060"/>
                </a:solidFill>
              </a:rPr>
              <a:t/>
            </a:r>
            <a:br>
              <a:rPr lang="en-US" altLang="zh-TW" sz="6000" b="1" dirty="0" smtClean="0">
                <a:solidFill>
                  <a:srgbClr val="002060"/>
                </a:solidFill>
              </a:rPr>
            </a:br>
            <a:r>
              <a:rPr lang="zh-TW" altLang="en-US" sz="6000" b="1" dirty="0" smtClean="0">
                <a:solidFill>
                  <a:srgbClr val="002060"/>
                </a:solidFill>
              </a:rPr>
              <a:t>人生應當怎麼過？</a:t>
            </a:r>
            <a:endParaRPr lang="en-US" sz="6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年紀少的時候， 時間總是趕不上我， 我等呀等呀等呀， 它總在後面慢慢地跟。</vt:lpstr>
      <vt:lpstr>  漸漸長大以後， 時間開始對我認真， 我拼呀拼呀拼呀，  我們倆有時輸贏不分。 </vt:lpstr>
      <vt:lpstr> 時間時間等等我， 有話要說， 請你請你告訴我， 人生應當怎麼過？</vt:lpstr>
      <vt:lpstr>   年紀少的時候， 時間總是趕不上我， 我等呀等呀等呀， 它總在後面慢慢地跟。</vt:lpstr>
      <vt:lpstr>  漸漸長大以後， 時間開始對我認真， 我拼呀拼呀拼呀，  我們倆有時輸贏不分。 </vt:lpstr>
      <vt:lpstr> 請你請你告訴我， 人生應當怎麼過？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 NAM</dc:creator>
  <cp:lastModifiedBy>VI NAM</cp:lastModifiedBy>
  <cp:revision>3</cp:revision>
  <dcterms:created xsi:type="dcterms:W3CDTF">2013-11-06T01:27:18Z</dcterms:created>
  <dcterms:modified xsi:type="dcterms:W3CDTF">2013-11-06T01:54:31Z</dcterms:modified>
</cp:coreProperties>
</file>