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A431F-FD1F-4157-AB94-81E12497B641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F2B3-65BA-472E-A3C8-9AA8EB501B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A431F-FD1F-4157-AB94-81E12497B641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F2B3-65BA-472E-A3C8-9AA8EB501B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A431F-FD1F-4157-AB94-81E12497B641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F2B3-65BA-472E-A3C8-9AA8EB501B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A431F-FD1F-4157-AB94-81E12497B641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F2B3-65BA-472E-A3C8-9AA8EB501B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A431F-FD1F-4157-AB94-81E12497B641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F2B3-65BA-472E-A3C8-9AA8EB501B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A431F-FD1F-4157-AB94-81E12497B641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F2B3-65BA-472E-A3C8-9AA8EB501B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A431F-FD1F-4157-AB94-81E12497B641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F2B3-65BA-472E-A3C8-9AA8EB501B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A431F-FD1F-4157-AB94-81E12497B641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F2B3-65BA-472E-A3C8-9AA8EB501B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A431F-FD1F-4157-AB94-81E12497B641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F2B3-65BA-472E-A3C8-9AA8EB501B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A431F-FD1F-4157-AB94-81E12497B641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F2B3-65BA-472E-A3C8-9AA8EB501B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A431F-FD1F-4157-AB94-81E12497B641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F2B3-65BA-472E-A3C8-9AA8EB501B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96A431F-FD1F-4157-AB94-81E12497B641}" type="datetimeFigureOut">
              <a:rPr lang="zh-TW" altLang="en-US" smtClean="0"/>
              <a:t>2017/4/16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8D06F2B3-65BA-472E-A3C8-9AA8EB501B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諸天宣揚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諸天</a:t>
            </a:r>
            <a:r>
              <a:rPr lang="zh-TW" altLang="en-US" sz="5400" dirty="0" smtClean="0"/>
              <a:t>宣揚  復活</a:t>
            </a:r>
            <a:r>
              <a:rPr lang="zh-TW" altLang="en-US" sz="5400" dirty="0"/>
              <a:t>之主的</a:t>
            </a:r>
            <a:r>
              <a:rPr lang="zh-TW" altLang="en-US" sz="5400" dirty="0" smtClean="0"/>
              <a:t>榮耀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能</a:t>
            </a:r>
            <a:r>
              <a:rPr lang="zh-TW" altLang="en-US" sz="5400" dirty="0" smtClean="0"/>
              <a:t>相比  我</a:t>
            </a:r>
            <a:r>
              <a:rPr lang="zh-TW" altLang="en-US" sz="5400" dirty="0"/>
              <a:t>主聖潔</a:t>
            </a:r>
            <a:r>
              <a:rPr lang="zh-TW" altLang="en-US" sz="5400" dirty="0" smtClean="0"/>
              <a:t>美麗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永遠</a:t>
            </a:r>
            <a:r>
              <a:rPr lang="zh-TW" altLang="en-US" sz="5400" dirty="0"/>
              <a:t>到</a:t>
            </a:r>
            <a:r>
              <a:rPr lang="zh-TW" altLang="en-US" sz="5400" dirty="0" smtClean="0"/>
              <a:t>永遠  羔羊</a:t>
            </a:r>
            <a:r>
              <a:rPr lang="zh-TW" altLang="en-US" sz="5400" dirty="0"/>
              <a:t>已</a:t>
            </a:r>
            <a:r>
              <a:rPr lang="zh-TW" altLang="en-US" sz="5400" dirty="0" smtClean="0"/>
              <a:t>掌權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今</a:t>
            </a:r>
            <a:r>
              <a:rPr lang="zh-TW" altLang="en-US" sz="5400" dirty="0"/>
              <a:t>我歡喜</a:t>
            </a:r>
            <a:r>
              <a:rPr lang="zh-TW" altLang="en-US" sz="5400" dirty="0" smtClean="0"/>
              <a:t>前來  向</a:t>
            </a:r>
            <a:r>
              <a:rPr lang="zh-TW" altLang="en-US" sz="5400" dirty="0"/>
              <a:t>你屈膝敬拜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諸天宣揚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我要</a:t>
            </a:r>
            <a:r>
              <a:rPr lang="zh-TW" altLang="en-US" sz="5400" dirty="0" smtClean="0"/>
              <a:t>宣揚  復活</a:t>
            </a:r>
            <a:r>
              <a:rPr lang="zh-TW" altLang="en-US" sz="5400" dirty="0"/>
              <a:t>之主的</a:t>
            </a:r>
            <a:r>
              <a:rPr lang="zh-TW" altLang="en-US" sz="5400" dirty="0" smtClean="0"/>
              <a:t>榮耀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能</a:t>
            </a:r>
            <a:r>
              <a:rPr lang="zh-TW" altLang="en-US" sz="5400" dirty="0" smtClean="0"/>
              <a:t>相比  我</a:t>
            </a:r>
            <a:r>
              <a:rPr lang="zh-TW" altLang="en-US" sz="5400" dirty="0"/>
              <a:t>主聖潔</a:t>
            </a:r>
            <a:r>
              <a:rPr lang="zh-TW" altLang="en-US" sz="5400" dirty="0" smtClean="0"/>
              <a:t>美麗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永遠</a:t>
            </a:r>
            <a:r>
              <a:rPr lang="zh-TW" altLang="en-US" sz="5400" dirty="0"/>
              <a:t>到</a:t>
            </a:r>
            <a:r>
              <a:rPr lang="zh-TW" altLang="en-US" sz="5400" dirty="0" smtClean="0"/>
              <a:t>永遠  羔羊</a:t>
            </a:r>
            <a:r>
              <a:rPr lang="zh-TW" altLang="en-US" sz="5400" dirty="0"/>
              <a:t>已</a:t>
            </a:r>
            <a:r>
              <a:rPr lang="zh-TW" altLang="en-US" sz="5400" dirty="0" smtClean="0"/>
              <a:t>掌權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今</a:t>
            </a:r>
            <a:r>
              <a:rPr lang="zh-TW" altLang="en-US" sz="5400" dirty="0"/>
              <a:t>我歡喜</a:t>
            </a:r>
            <a:r>
              <a:rPr lang="zh-TW" altLang="en-US" sz="5400" dirty="0" smtClean="0"/>
              <a:t>前來</a:t>
            </a:r>
            <a:r>
              <a:rPr lang="zh-TW" altLang="en-US" sz="5400" dirty="0"/>
              <a:t> </a:t>
            </a:r>
            <a:r>
              <a:rPr lang="zh-TW" altLang="en-US" sz="5400" dirty="0" smtClean="0"/>
              <a:t> 向</a:t>
            </a:r>
            <a:r>
              <a:rPr lang="zh-TW" altLang="en-US" sz="5400" dirty="0"/>
              <a:t>你屈膝敬拜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佈景主題9</Template>
  <TotalTime>1</TotalTime>
  <Words>66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佈景主題9</vt:lpstr>
      <vt:lpstr>諸天宣揚</vt:lpstr>
      <vt:lpstr>諸天宣揚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諸天宣揚</dc:title>
  <dc:creator>User</dc:creator>
  <cp:lastModifiedBy>User</cp:lastModifiedBy>
  <cp:revision>1</cp:revision>
  <dcterms:created xsi:type="dcterms:W3CDTF">2017-04-15T23:54:22Z</dcterms:created>
  <dcterms:modified xsi:type="dcterms:W3CDTF">2017-04-15T23:56:12Z</dcterms:modified>
</cp:coreProperties>
</file>