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56C6-E7D2-458B-8896-20BCCA86C4C9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我能用什麼報答你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  無法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換取你的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止盡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在寶血和十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謝謝你洗淨我的罪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謝謝你醫治我傷悲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謝謝你擦乾我的眼淚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挪去後悔  釋放我的纏累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謝謝你洗淨我的罪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謝謝你醫治我傷悲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謝謝你用生命將我贖回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謝謝你</vt:lpstr>
      <vt:lpstr>謝謝你</vt:lpstr>
      <vt:lpstr>謝謝你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謝謝你</dc:title>
  <dc:creator>User</dc:creator>
  <cp:lastModifiedBy>User</cp:lastModifiedBy>
  <cp:revision>1</cp:revision>
  <dcterms:created xsi:type="dcterms:W3CDTF">2017-06-03T09:56:22Z</dcterms:created>
  <dcterms:modified xsi:type="dcterms:W3CDTF">2017-06-03T09:57:56Z</dcterms:modified>
</cp:coreProperties>
</file>