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B7BE248-3819-420F-8E64-8A628A16B7B6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645F7A4-B2D8-44D4-ABAE-24E3D7C86F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謝謝你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我能用什麼報答你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一切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無法</a:t>
            </a:r>
            <a:r>
              <a:rPr lang="zh-TW" altLang="en-US" sz="5400" dirty="0"/>
              <a:t>換取你的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白白</a:t>
            </a:r>
            <a:r>
              <a:rPr lang="zh-TW" altLang="en-US" sz="5400" dirty="0"/>
              <a:t>地得</a:t>
            </a:r>
            <a:r>
              <a:rPr lang="zh-TW" altLang="en-US" sz="5400" dirty="0" smtClean="0"/>
              <a:t>來  無</a:t>
            </a:r>
            <a:r>
              <a:rPr lang="zh-TW" altLang="en-US" sz="5400" dirty="0"/>
              <a:t>止盡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盡</a:t>
            </a:r>
            <a:r>
              <a:rPr lang="zh-TW" altLang="en-US" sz="5400" dirty="0"/>
              <a:t>在寶血和十架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謝謝你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謝謝你洗淨我的</a:t>
            </a:r>
            <a:r>
              <a:rPr lang="zh-TW" altLang="en-US" sz="5400" dirty="0" smtClean="0"/>
              <a:t>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謝謝</a:t>
            </a:r>
            <a:r>
              <a:rPr lang="zh-TW" altLang="en-US" sz="5400" dirty="0"/>
              <a:t>你醫治我</a:t>
            </a:r>
            <a:r>
              <a:rPr lang="zh-TW" altLang="en-US" sz="5400" dirty="0" smtClean="0"/>
              <a:t>傷悲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謝謝</a:t>
            </a:r>
            <a:r>
              <a:rPr lang="zh-TW" altLang="en-US" sz="5400" dirty="0"/>
              <a:t>你擦乾我的</a:t>
            </a:r>
            <a:r>
              <a:rPr lang="zh-TW" altLang="en-US" sz="5400" dirty="0" smtClean="0"/>
              <a:t>眼淚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挪</a:t>
            </a:r>
            <a:r>
              <a:rPr lang="zh-TW" altLang="en-US" sz="5400" dirty="0"/>
              <a:t>去後悔釋放我的纏累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謝謝你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我能用什麼報答你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世上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一切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無法</a:t>
            </a:r>
            <a:r>
              <a:rPr lang="zh-TW" altLang="en-US" sz="5400" dirty="0"/>
              <a:t>換取你的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白白</a:t>
            </a:r>
            <a:r>
              <a:rPr lang="zh-TW" altLang="en-US" sz="5400" dirty="0"/>
              <a:t>地得</a:t>
            </a:r>
            <a:r>
              <a:rPr lang="zh-TW" altLang="en-US" sz="5400" dirty="0" smtClean="0"/>
              <a:t>來  無</a:t>
            </a:r>
            <a:r>
              <a:rPr lang="zh-TW" altLang="en-US" sz="5400" dirty="0"/>
              <a:t>止盡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盡</a:t>
            </a:r>
            <a:r>
              <a:rPr lang="zh-TW" altLang="en-US" sz="5400" dirty="0"/>
              <a:t>在寶血和十架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謝謝你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謝謝你洗淨我的</a:t>
            </a:r>
            <a:r>
              <a:rPr lang="zh-TW" altLang="en-US" sz="5400" dirty="0" smtClean="0"/>
              <a:t>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謝謝</a:t>
            </a:r>
            <a:r>
              <a:rPr lang="zh-TW" altLang="en-US" sz="5400" dirty="0"/>
              <a:t>你醫治我</a:t>
            </a:r>
            <a:r>
              <a:rPr lang="zh-TW" altLang="en-US" sz="5400" dirty="0" smtClean="0"/>
              <a:t>傷悲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謝謝</a:t>
            </a:r>
            <a:r>
              <a:rPr lang="zh-TW" altLang="en-US" sz="5400" dirty="0"/>
              <a:t>你用生命將我</a:t>
            </a:r>
            <a:r>
              <a:rPr lang="zh-TW" altLang="en-US" sz="5400" dirty="0" smtClean="0"/>
              <a:t>贖回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是天父永遠最愛寶貝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118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謝謝你</vt:lpstr>
      <vt:lpstr>謝謝你</vt:lpstr>
      <vt:lpstr>謝謝你</vt:lpstr>
      <vt:lpstr>謝謝你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大唐</dc:creator>
  <cp:lastModifiedBy>大唐</cp:lastModifiedBy>
  <cp:revision>1</cp:revision>
  <dcterms:created xsi:type="dcterms:W3CDTF">2015-06-21T00:43:54Z</dcterms:created>
  <dcterms:modified xsi:type="dcterms:W3CDTF">2015-06-21T00:44:59Z</dcterms:modified>
</cp:coreProperties>
</file>