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7C16-D5AD-435C-8105-AF1AFA1541F9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E557-8E2E-4564-94C3-A88F95D5A1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7C16-D5AD-435C-8105-AF1AFA1541F9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E557-8E2E-4564-94C3-A88F95D5A1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7C16-D5AD-435C-8105-AF1AFA1541F9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E557-8E2E-4564-94C3-A88F95D5A1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7C16-D5AD-435C-8105-AF1AFA1541F9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E557-8E2E-4564-94C3-A88F95D5A1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7C16-D5AD-435C-8105-AF1AFA1541F9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E557-8E2E-4564-94C3-A88F95D5A1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7C16-D5AD-435C-8105-AF1AFA1541F9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E557-8E2E-4564-94C3-A88F95D5A1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7C16-D5AD-435C-8105-AF1AFA1541F9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E557-8E2E-4564-94C3-A88F95D5A1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7C16-D5AD-435C-8105-AF1AFA1541F9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E557-8E2E-4564-94C3-A88F95D5A1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7C16-D5AD-435C-8105-AF1AFA1541F9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E557-8E2E-4564-94C3-A88F95D5A1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7C16-D5AD-435C-8105-AF1AFA1541F9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E557-8E2E-4564-94C3-A88F95D5A1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7C16-D5AD-435C-8105-AF1AFA1541F9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E557-8E2E-4564-94C3-A88F95D5A1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C7C16-D5AD-435C-8105-AF1AFA1541F9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6E557-8E2E-4564-94C3-A88F95D5A1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謝謝祢揀選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野地花朵為大地披上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彩衣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星星訴說黑夜的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美麗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上帝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造萬物充滿愛的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印記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愛我的天父我渴慕讚美祢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謝謝祢揀選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謝謝祢揀選成為榮耀器皿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寧靜世界裡  我心喜樂滿溢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翩然起舞的手 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是我讚美的樂器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我願一生敬拜如馨香之祭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謝謝祢揀選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謝謝祢揀選成為榮耀器皿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寧靜世界裡  我心喜樂滿溢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指間流瀉音符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向祢傾心吐意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我願一生敬拜如馨香之祭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108</Words>
  <Application>Microsoft Office PowerPoint</Application>
  <PresentationFormat>如螢幕大小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謝謝祢揀選</vt:lpstr>
      <vt:lpstr>謝謝祢揀選</vt:lpstr>
      <vt:lpstr>謝謝祢揀選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謝謝祢揀選</dc:title>
  <dc:creator>大唐</dc:creator>
  <cp:lastModifiedBy>大唐</cp:lastModifiedBy>
  <cp:revision>1</cp:revision>
  <dcterms:created xsi:type="dcterms:W3CDTF">2017-12-31T00:46:50Z</dcterms:created>
  <dcterms:modified xsi:type="dcterms:W3CDTF">2017-12-31T00:49:19Z</dcterms:modified>
</cp:coreProperties>
</file>