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1F61-5B34-43CC-8F4C-528FEC5F36AC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6F61-E258-4A1E-A616-B575F29C2A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讓愛走動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走過傷心 走過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淚水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每一顆心 再次飛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你的心 伸出你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每個靈魂 再次活過來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讓愛走動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讓愛走動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讓你的愛化成希望的種子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隨風揚起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編制美麗的夢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讓愛走動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讓愛走動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讓你的愛化成溫暖的擁抱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綻放陽光 編制神所造的夢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74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讓愛走動</vt:lpstr>
      <vt:lpstr>讓愛走動</vt:lpstr>
      <vt:lpstr>讓愛走動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讓愛走動</dc:title>
  <dc:creator>User</dc:creator>
  <cp:lastModifiedBy>User</cp:lastModifiedBy>
  <cp:revision>1</cp:revision>
  <dcterms:created xsi:type="dcterms:W3CDTF">2017-09-30T23:54:30Z</dcterms:created>
  <dcterms:modified xsi:type="dcterms:W3CDTF">2017-09-30T23:56:02Z</dcterms:modified>
</cp:coreProperties>
</file>