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044A-850D-4654-B53B-96136BA7DC44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讓我得見你的榮面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我的靈安靜在你面前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深知道你就在這裡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我的靈降服在你面前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知道你是我的神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讓我得見你的榮面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讓我得見你的榮面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彰顯你心意使我看見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我要在這裡見到你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定意要見你的榮耀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讓我得見你的榮面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讓我得見你的榮面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回應你心意與你相連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我要在這裡敬拜你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定意要見你的榮耀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讓我得見你的榮面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榮耀同在充滿在這裡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羔羊寶座設立在這裡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124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讓我得見你的榮面</vt:lpstr>
      <vt:lpstr>讓我得見你的榮面</vt:lpstr>
      <vt:lpstr>讓我得見你的榮面</vt:lpstr>
      <vt:lpstr>讓我得見你的榮面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讓我得見你的榮面</dc:title>
  <dc:creator>大唐</dc:creator>
  <cp:lastModifiedBy>大唐</cp:lastModifiedBy>
  <cp:revision>1</cp:revision>
  <dcterms:created xsi:type="dcterms:W3CDTF">2018-09-08T01:59:03Z</dcterms:created>
  <dcterms:modified xsi:type="dcterms:W3CDTF">2018-09-08T02:00:26Z</dcterms:modified>
</cp:coreProperties>
</file>