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B32C7-154A-4D76-8C7C-E62536EE042C}" type="datetimeFigureOut">
              <a:rPr lang="zh-TW" altLang="en-US" smtClean="0"/>
              <a:t>2018/11/24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6EF2B-3AA1-46B0-861C-8947A8EC402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的真誠溫暖了我的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中有了你 不再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我說一聲謝謝你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謝謝你陪我一起歡笑哭泣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 願主旨意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接納包容彼此許多不同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不再孤寂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讓我說聲謝謝你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讓我說一聲謝謝你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謝謝你陪我一起歡笑哭泣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 願主旨意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143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讓我說一聲謝謝你</vt:lpstr>
      <vt:lpstr>讓我說一聲謝謝你</vt:lpstr>
      <vt:lpstr>讓我說一聲謝謝你</vt:lpstr>
      <vt:lpstr>讓我說一聲謝謝你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讓我說一聲謝謝你</dc:title>
  <dc:creator>DaTang</dc:creator>
  <cp:lastModifiedBy>DaTang</cp:lastModifiedBy>
  <cp:revision>1</cp:revision>
  <dcterms:created xsi:type="dcterms:W3CDTF">2018-11-24T01:46:53Z</dcterms:created>
  <dcterms:modified xsi:type="dcterms:W3CDTF">2018-11-24T01:49:26Z</dcterms:modified>
</cp:coreProperties>
</file>