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392D55-57EF-4E2A-B487-DA657FD4B560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3EDEC3-5CDF-4D75-94B8-11444D6666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你用重價救贖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我脫離罪惡</a:t>
            </a:r>
            <a:r>
              <a:rPr lang="zh-TW" altLang="en-US" sz="5400" dirty="0" smtClean="0"/>
              <a:t>河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叫</a:t>
            </a:r>
            <a:r>
              <a:rPr lang="zh-TW" altLang="en-US" sz="5400" dirty="0"/>
              <a:t>我這不配的人憑信</a:t>
            </a:r>
            <a:r>
              <a:rPr lang="zh-TW" altLang="en-US" sz="5400" dirty="0" smtClean="0"/>
              <a:t>得救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你賜聖靈幫助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我勝過老舊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祈求</a:t>
            </a:r>
            <a:r>
              <a:rPr lang="zh-TW" altLang="en-US" sz="5400" dirty="0"/>
              <a:t>恩主領我邁向屬靈高峰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讓我讚美非僅美</a:t>
            </a:r>
            <a:r>
              <a:rPr lang="zh-TW" altLang="en-US" sz="5400" dirty="0" smtClean="0"/>
              <a:t>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我敬拜非僅</a:t>
            </a:r>
            <a:r>
              <a:rPr lang="zh-TW" altLang="en-US" sz="5400" dirty="0" smtClean="0"/>
              <a:t>方式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我服事非靠</a:t>
            </a:r>
            <a:r>
              <a:rPr lang="zh-TW" altLang="en-US" sz="5400" dirty="0" smtClean="0"/>
              <a:t>雙手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而</a:t>
            </a:r>
            <a:r>
              <a:rPr lang="zh-TW" altLang="en-US" sz="5400" dirty="0"/>
              <a:t>禱告非僅用口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讓我愛人不要</a:t>
            </a:r>
            <a:r>
              <a:rPr lang="zh-TW" altLang="en-US" sz="5400" dirty="0" smtClean="0"/>
              <a:t>虛假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我待人由心而</a:t>
            </a:r>
            <a:r>
              <a:rPr lang="zh-TW" altLang="en-US" sz="5400" dirty="0" smtClean="0"/>
              <a:t>發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我學習</a:t>
            </a:r>
            <a:r>
              <a:rPr lang="zh-TW" altLang="en-US" sz="5400" dirty="0" smtClean="0"/>
              <a:t>順服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以</a:t>
            </a:r>
            <a:r>
              <a:rPr lang="zh-TW" altLang="en-US" sz="5400" dirty="0"/>
              <a:t>聖潔為裝飾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93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讓我</vt:lpstr>
      <vt:lpstr>讓我</vt:lpstr>
      <vt:lpstr>讓我</vt:lpstr>
      <vt:lpstr>讓我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</dc:title>
  <dc:creator>大唐</dc:creator>
  <cp:lastModifiedBy>大唐</cp:lastModifiedBy>
  <cp:revision>1</cp:revision>
  <dcterms:created xsi:type="dcterms:W3CDTF">2017-03-12T00:37:07Z</dcterms:created>
  <dcterms:modified xsi:type="dcterms:W3CDTF">2017-03-12T00:38:26Z</dcterms:modified>
</cp:coreProperties>
</file>