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46BA-6751-43B4-9546-4F3FAF982B9C}" type="datetimeFigureOut">
              <a:rPr lang="zh-TW" altLang="en-US" smtClean="0"/>
              <a:t>2014/10/18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8732-0025-4DF9-960F-348B8449DD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46BA-6751-43B4-9546-4F3FAF982B9C}" type="datetimeFigureOut">
              <a:rPr lang="zh-TW" altLang="en-US" smtClean="0"/>
              <a:t>2014/10/18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8732-0025-4DF9-960F-348B8449DD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18FF46BA-6751-43B4-9546-4F3FAF982B9C}" type="datetimeFigureOut">
              <a:rPr lang="zh-TW" altLang="en-US" smtClean="0"/>
              <a:t>2014/10/18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169F8732-0025-4DF9-960F-348B8449DD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46BA-6751-43B4-9546-4F3FAF982B9C}" type="datetimeFigureOut">
              <a:rPr lang="zh-TW" altLang="en-US" smtClean="0"/>
              <a:t>2014/10/18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8732-0025-4DF9-960F-348B8449DD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F46BA-6751-43B4-9546-4F3FAF982B9C}" type="datetimeFigureOut">
              <a:rPr lang="zh-TW" altLang="en-US" smtClean="0"/>
              <a:t>2014/10/18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F8732-0025-4DF9-960F-348B8449DD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46BA-6751-43B4-9546-4F3FAF982B9C}" type="datetimeFigureOut">
              <a:rPr lang="zh-TW" altLang="en-US" smtClean="0"/>
              <a:t>2014/10/18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8732-0025-4DF9-960F-348B8449DD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46BA-6751-43B4-9546-4F3FAF982B9C}" type="datetimeFigureOut">
              <a:rPr lang="zh-TW" altLang="en-US" smtClean="0"/>
              <a:t>2014/10/18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8732-0025-4DF9-960F-348B8449DD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46BA-6751-43B4-9546-4F3FAF982B9C}" type="datetimeFigureOut">
              <a:rPr lang="zh-TW" altLang="en-US" smtClean="0"/>
              <a:t>2014/10/18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8732-0025-4DF9-960F-348B8449DD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46BA-6751-43B4-9546-4F3FAF982B9C}" type="datetimeFigureOut">
              <a:rPr lang="zh-TW" altLang="en-US" smtClean="0"/>
              <a:t>2014/10/18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8732-0025-4DF9-960F-348B8449DD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46BA-6751-43B4-9546-4F3FAF982B9C}" type="datetimeFigureOut">
              <a:rPr lang="zh-TW" altLang="en-US" smtClean="0"/>
              <a:t>2014/10/18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8732-0025-4DF9-960F-348B8449DD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46BA-6751-43B4-9546-4F3FAF982B9C}" type="datetimeFigureOut">
              <a:rPr lang="zh-TW" altLang="en-US" smtClean="0"/>
              <a:t>2014/10/18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8732-0025-4DF9-960F-348B8449DD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8FF46BA-6751-43B4-9546-4F3FAF982B9C}" type="datetimeFigureOut">
              <a:rPr lang="zh-TW" altLang="en-US" smtClean="0"/>
              <a:t>2014/10/18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69F8732-0025-4DF9-960F-348B8449DD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讚美</a:t>
            </a:r>
            <a:r>
              <a:rPr lang="zh-TW" altLang="en-US" dirty="0" smtClean="0"/>
              <a:t>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歡欣歌聲讚頌響遍</a:t>
            </a:r>
            <a:r>
              <a:rPr lang="zh-TW" altLang="en-US" sz="5400" dirty="0" smtClean="0"/>
              <a:t>四方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歡呼聲</a:t>
            </a:r>
            <a:r>
              <a:rPr lang="zh-TW" altLang="en-US" sz="5400" dirty="0"/>
              <a:t>充滿各</a:t>
            </a:r>
            <a:r>
              <a:rPr lang="zh-TW" altLang="en-US" sz="5400" dirty="0" smtClean="0"/>
              <a:t>方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赦</a:t>
            </a:r>
            <a:r>
              <a:rPr lang="zh-TW" altLang="en-US" sz="5400" dirty="0"/>
              <a:t>罪救萬人困苦得</a:t>
            </a:r>
            <a:r>
              <a:rPr lang="zh-TW" altLang="en-US" sz="5400" dirty="0" smtClean="0"/>
              <a:t>釋放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全</a:t>
            </a:r>
            <a:r>
              <a:rPr lang="zh-TW" altLang="en-US" sz="5400" dirty="0"/>
              <a:t>是那奇妙救</a:t>
            </a:r>
            <a:r>
              <a:rPr lang="zh-TW" altLang="en-US" sz="5400" dirty="0" smtClean="0"/>
              <a:t>恩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讚美</a:t>
            </a:r>
            <a:r>
              <a:rPr lang="zh-TW" altLang="en-US" dirty="0" smtClean="0"/>
              <a:t>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祂的恩光今天普照</a:t>
            </a:r>
            <a:r>
              <a:rPr lang="zh-TW" altLang="en-US" sz="5400" dirty="0" smtClean="0"/>
              <a:t>四方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叫</a:t>
            </a:r>
            <a:r>
              <a:rPr lang="zh-TW" altLang="en-US" sz="5400" dirty="0"/>
              <a:t>世界黑暗變</a:t>
            </a:r>
            <a:r>
              <a:rPr lang="zh-TW" altLang="en-US" sz="5400" dirty="0" smtClean="0"/>
              <a:t>光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新</a:t>
            </a:r>
            <a:r>
              <a:rPr lang="zh-TW" altLang="en-US" sz="5400" dirty="0"/>
              <a:t>的開始有美好的</a:t>
            </a:r>
            <a:r>
              <a:rPr lang="zh-TW" altLang="en-US" sz="5400" dirty="0" smtClean="0"/>
              <a:t>境況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奇妙</a:t>
            </a:r>
            <a:r>
              <a:rPr lang="zh-TW" altLang="en-US" sz="5400" dirty="0"/>
              <a:t>愛今我頌讚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讚美</a:t>
            </a:r>
            <a:r>
              <a:rPr lang="zh-TW" altLang="en-US" dirty="0" smtClean="0"/>
              <a:t>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讚美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愛</a:t>
            </a:r>
            <a:r>
              <a:rPr lang="zh-TW" altLang="en-US" sz="5400" dirty="0"/>
              <a:t>是從來源源不</a:t>
            </a:r>
            <a:r>
              <a:rPr lang="zh-TW" altLang="en-US" sz="5400" dirty="0" smtClean="0"/>
              <a:t>間斷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歌唱</a:t>
            </a:r>
            <a:r>
              <a:rPr lang="zh-TW" altLang="en-US" sz="5400" dirty="0"/>
              <a:t>到永遠不怕倦未曾停斷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讚美</a:t>
            </a:r>
            <a:r>
              <a:rPr lang="zh-TW" altLang="en-US" dirty="0" smtClean="0"/>
              <a:t>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讚美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創造</a:t>
            </a:r>
            <a:r>
              <a:rPr lang="zh-TW" altLang="en-US" sz="5400" dirty="0"/>
              <a:t>和諧完全的美</a:t>
            </a:r>
            <a:r>
              <a:rPr lang="zh-TW" altLang="en-US" sz="5400" dirty="0" smtClean="0"/>
              <a:t>善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萬物</a:t>
            </a:r>
            <a:r>
              <a:rPr lang="zh-TW" altLang="en-US" sz="5400" dirty="0"/>
              <a:t>同和</a:t>
            </a:r>
            <a:r>
              <a:rPr lang="zh-TW" altLang="en-US" sz="5400" dirty="0" smtClean="0"/>
              <a:t>應  大地</a:t>
            </a:r>
            <a:r>
              <a:rPr lang="zh-TW" altLang="en-US" sz="5400" dirty="0"/>
              <a:t>亦</a:t>
            </a:r>
            <a:r>
              <a:rPr lang="zh-TW" altLang="en-US" sz="5400" dirty="0" smtClean="0"/>
              <a:t>高唱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讚頌永不止息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榮耀永屬</a:t>
            </a:r>
            <a:r>
              <a:rPr lang="zh-TW" altLang="en-US" sz="5400" dirty="0" smtClean="0"/>
              <a:t>救主  到</a:t>
            </a:r>
            <a:r>
              <a:rPr lang="zh-TW" altLang="en-US" sz="5400" dirty="0"/>
              <a:t>萬世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4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</TotalTime>
  <Words>96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佈景主題4</vt:lpstr>
      <vt:lpstr>讚美主</vt:lpstr>
      <vt:lpstr>讚美主</vt:lpstr>
      <vt:lpstr>讚美主</vt:lpstr>
      <vt:lpstr>讚美主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讚美主</dc:title>
  <dc:creator>大唐</dc:creator>
  <cp:lastModifiedBy>大唐</cp:lastModifiedBy>
  <cp:revision>1</cp:revision>
  <dcterms:created xsi:type="dcterms:W3CDTF">2014-10-18T10:06:03Z</dcterms:created>
  <dcterms:modified xsi:type="dcterms:W3CDTF">2014-10-18T10:07:26Z</dcterms:modified>
</cp:coreProperties>
</file>