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2CF3-F9D6-4BC3-8DD7-E7C0861F26F4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72CF3-F9D6-4BC3-8DD7-E7C0861F26F4}" type="datetimeFigureOut">
              <a:rPr lang="zh-TW" altLang="en-US" smtClean="0"/>
              <a:t>2018/1/13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8CA8-72AA-4231-B9DD-88CA38058E3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讚美之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從天父而來的愛和恩典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把我們冰冷的心溶解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讓我們獻出每個音符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把它化為讚美之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讚美之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讓我們張開口舉起手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向永生之主稱謝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使讚美之泉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流入每個人的心間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55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讚美之泉</vt:lpstr>
      <vt:lpstr>讚美之泉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讚美之泉</dc:title>
  <dc:creator>大唐</dc:creator>
  <cp:lastModifiedBy>大唐</cp:lastModifiedBy>
  <cp:revision>1</cp:revision>
  <dcterms:created xsi:type="dcterms:W3CDTF">2018-01-13T03:52:01Z</dcterms:created>
  <dcterms:modified xsi:type="dcterms:W3CDTF">2018-01-13T03:53:07Z</dcterms:modified>
</cp:coreProperties>
</file>