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AC76590-6931-49D0-8965-C7CC4B161AD2}" type="datetimeFigureOut">
              <a:rPr lang="zh-TW" altLang="en-US" smtClean="0"/>
              <a:pPr/>
              <a:t>2017/1/29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558D443-14DD-4AAA-AE90-A3DB2C72D6E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590-6931-49D0-8965-C7CC4B161AD2}" type="datetimeFigureOut">
              <a:rPr lang="zh-TW" altLang="en-US" smtClean="0"/>
              <a:pPr/>
              <a:t>2017/1/29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443-14DD-4AAA-AE90-A3DB2C72D6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590-6931-49D0-8965-C7CC4B161AD2}" type="datetimeFigureOut">
              <a:rPr lang="zh-TW" altLang="en-US" smtClean="0"/>
              <a:pPr/>
              <a:t>2017/1/29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443-14DD-4AAA-AE90-A3DB2C72D6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590-6931-49D0-8965-C7CC4B161AD2}" type="datetimeFigureOut">
              <a:rPr lang="zh-TW" altLang="en-US" smtClean="0"/>
              <a:pPr/>
              <a:t>2017/1/29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443-14DD-4AAA-AE90-A3DB2C72D6E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AC76590-6931-49D0-8965-C7CC4B161AD2}" type="datetimeFigureOut">
              <a:rPr lang="zh-TW" altLang="en-US" smtClean="0"/>
              <a:pPr/>
              <a:t>2017/1/29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443-14DD-4AAA-AE90-A3DB2C72D6E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590-6931-49D0-8965-C7CC4B161AD2}" type="datetimeFigureOut">
              <a:rPr lang="zh-TW" altLang="en-US" smtClean="0"/>
              <a:pPr/>
              <a:t>2017/1/29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443-14DD-4AAA-AE90-A3DB2C72D6E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590-6931-49D0-8965-C7CC4B161AD2}" type="datetimeFigureOut">
              <a:rPr lang="zh-TW" altLang="en-US" smtClean="0"/>
              <a:pPr/>
              <a:t>2017/1/29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443-14DD-4AAA-AE90-A3DB2C72D6E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C76590-6931-49D0-8965-C7CC4B161AD2}" type="datetimeFigureOut">
              <a:rPr lang="zh-TW" altLang="en-US" smtClean="0"/>
              <a:pPr/>
              <a:t>2017/1/29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443-14DD-4AAA-AE90-A3DB2C72D6E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590-6931-49D0-8965-C7CC4B161AD2}" type="datetimeFigureOut">
              <a:rPr lang="zh-TW" altLang="en-US" smtClean="0"/>
              <a:pPr/>
              <a:t>2017/1/29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443-14DD-4AAA-AE90-A3DB2C72D6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AC76590-6931-49D0-8965-C7CC4B161AD2}" type="datetimeFigureOut">
              <a:rPr lang="zh-TW" altLang="en-US" smtClean="0"/>
              <a:pPr/>
              <a:t>2017/1/29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443-14DD-4AAA-AE90-A3DB2C72D6E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AC76590-6931-49D0-8965-C7CC4B161AD2}" type="datetimeFigureOut">
              <a:rPr lang="zh-TW" altLang="en-US" smtClean="0"/>
              <a:pPr/>
              <a:t>2017/1/29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D443-14DD-4AAA-AE90-A3DB2C72D6E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5AC76590-6931-49D0-8965-C7CC4B161AD2}" type="datetimeFigureOut">
              <a:rPr lang="zh-TW" altLang="en-US" smtClean="0"/>
              <a:pPr/>
              <a:t>2017/1/29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D558D443-14DD-4AAA-AE90-A3DB2C72D6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讚美從心而</a:t>
            </a:r>
            <a:r>
              <a:rPr lang="zh-TW" altLang="en-US" dirty="0" smtClean="0"/>
              <a:t>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讚美從心而</a:t>
            </a:r>
            <a:r>
              <a:rPr lang="zh-TW" altLang="en-US" sz="5400" dirty="0" smtClean="0"/>
              <a:t>出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從</a:t>
            </a:r>
            <a:r>
              <a:rPr lang="zh-TW" altLang="en-US" sz="5400" dirty="0"/>
              <a:t>一顆簡純愛主的心</a:t>
            </a:r>
            <a:r>
              <a:rPr lang="zh-TW" altLang="en-US" sz="5400" dirty="0" smtClean="0"/>
              <a:t>出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讚美</a:t>
            </a:r>
            <a:r>
              <a:rPr lang="zh-TW" altLang="en-US" sz="5400" dirty="0"/>
              <a:t>只為主</a:t>
            </a:r>
            <a:r>
              <a:rPr lang="zh-TW" altLang="en-US" sz="5400" dirty="0" smtClean="0"/>
              <a:t>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從</a:t>
            </a:r>
            <a:r>
              <a:rPr lang="zh-TW" altLang="en-US" sz="5400" dirty="0"/>
              <a:t>心而出的</a:t>
            </a:r>
            <a:r>
              <a:rPr lang="zh-TW" altLang="en-US" sz="5400" dirty="0" smtClean="0"/>
              <a:t>讚美只</a:t>
            </a:r>
            <a:r>
              <a:rPr lang="zh-TW" altLang="en-US" sz="5400" dirty="0"/>
              <a:t>為主</a:t>
            </a:r>
            <a:r>
              <a:rPr lang="zh-TW" altLang="en-US" sz="5400" dirty="0" smtClean="0"/>
              <a:t>嘹亮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讚美從心而</a:t>
            </a:r>
            <a:r>
              <a:rPr lang="zh-TW" altLang="en-US" dirty="0" smtClean="0"/>
              <a:t>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喜樂在深心</a:t>
            </a:r>
            <a:r>
              <a:rPr lang="zh-TW" altLang="en-US" sz="5400" dirty="0" smtClean="0"/>
              <a:t>處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從</a:t>
            </a:r>
            <a:r>
              <a:rPr lang="zh-TW" altLang="en-US" sz="5400" dirty="0"/>
              <a:t>主而來的喜樂</a:t>
            </a:r>
            <a:r>
              <a:rPr lang="zh-TW" altLang="en-US" sz="5400" dirty="0" smtClean="0"/>
              <a:t>歡欣鼓舞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心不再</a:t>
            </a:r>
            <a:r>
              <a:rPr lang="zh-TW" altLang="en-US" sz="5400" dirty="0" smtClean="0"/>
              <a:t>迷惘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從</a:t>
            </a:r>
            <a:r>
              <a:rPr lang="zh-TW" altLang="en-US" sz="5400" dirty="0"/>
              <a:t>主而來的</a:t>
            </a:r>
            <a:r>
              <a:rPr lang="zh-TW" altLang="en-US" sz="5400" dirty="0" smtClean="0"/>
              <a:t>生命是</a:t>
            </a:r>
            <a:r>
              <a:rPr lang="zh-TW" altLang="en-US" sz="5400" dirty="0"/>
              <a:t>充滿馨香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讚美從心而</a:t>
            </a:r>
            <a:r>
              <a:rPr lang="zh-TW" altLang="en-US" dirty="0" smtClean="0"/>
              <a:t>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高聲</a:t>
            </a:r>
            <a:r>
              <a:rPr lang="zh-TW" altLang="en-US" sz="5400" dirty="0" smtClean="0"/>
              <a:t>宣揚  盡</a:t>
            </a:r>
            <a:r>
              <a:rPr lang="zh-TW" altLang="en-US" sz="5400" dirty="0"/>
              <a:t>快</a:t>
            </a:r>
            <a:r>
              <a:rPr lang="zh-TW" altLang="en-US" sz="5400" dirty="0" smtClean="0"/>
              <a:t>歡唱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慈愛</a:t>
            </a:r>
            <a:r>
              <a:rPr lang="zh-TW" altLang="en-US" sz="5400" dirty="0"/>
              <a:t>的主是我永遠的</a:t>
            </a:r>
            <a:r>
              <a:rPr lang="zh-TW" altLang="en-US" sz="5400" dirty="0" smtClean="0"/>
              <a:t>王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高聲</a:t>
            </a:r>
            <a:r>
              <a:rPr lang="zh-TW" altLang="en-US" sz="5400" dirty="0" smtClean="0"/>
              <a:t>宣揚  盡</a:t>
            </a:r>
            <a:r>
              <a:rPr lang="zh-TW" altLang="en-US" sz="5400" dirty="0"/>
              <a:t>快</a:t>
            </a:r>
            <a:r>
              <a:rPr lang="zh-TW" altLang="en-US" sz="5400" dirty="0" smtClean="0"/>
              <a:t>歡唱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愛</a:t>
            </a:r>
            <a:r>
              <a:rPr lang="zh-TW" altLang="en-US" sz="5400" dirty="0"/>
              <a:t>主的心一天比一天茁壯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Lòng</a:t>
            </a:r>
            <a:r>
              <a:rPr lang="en-US" dirty="0" smtClean="0"/>
              <a:t> </a:t>
            </a:r>
            <a:r>
              <a:rPr lang="en-US" dirty="0" err="1" smtClean="0"/>
              <a:t>này</a:t>
            </a:r>
            <a:r>
              <a:rPr lang="en-US" dirty="0" smtClean="0"/>
              <a:t> </a:t>
            </a:r>
            <a:r>
              <a:rPr lang="en-US" dirty="0" err="1" smtClean="0"/>
              <a:t>tôn</a:t>
            </a:r>
            <a:r>
              <a:rPr lang="en-US" dirty="0" smtClean="0"/>
              <a:t> </a:t>
            </a:r>
            <a:r>
              <a:rPr lang="en-US" dirty="0" err="1" smtClean="0"/>
              <a:t>vinh</a:t>
            </a:r>
            <a:r>
              <a:rPr lang="en-US" dirty="0" smtClean="0"/>
              <a:t> </a:t>
            </a:r>
            <a:r>
              <a:rPr lang="en-US" dirty="0" err="1" smtClean="0"/>
              <a:t>Ngài</a:t>
            </a:r>
            <a:r>
              <a:rPr lang="en-US" dirty="0" smtClean="0"/>
              <a:t>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3600" dirty="0" err="1" smtClean="0"/>
              <a:t>Lòng</a:t>
            </a:r>
            <a:r>
              <a:rPr lang="en-US" sz="3600" dirty="0" smtClean="0"/>
              <a:t> </a:t>
            </a:r>
            <a:r>
              <a:rPr lang="en-US" sz="3600" dirty="0" err="1" smtClean="0"/>
              <a:t>này</a:t>
            </a:r>
            <a:r>
              <a:rPr lang="en-US" sz="3600" dirty="0" smtClean="0"/>
              <a:t> </a:t>
            </a:r>
            <a:r>
              <a:rPr lang="en-US" sz="3600" dirty="0" err="1" smtClean="0"/>
              <a:t>tôn</a:t>
            </a:r>
            <a:r>
              <a:rPr lang="en-US" sz="3600" dirty="0" smtClean="0"/>
              <a:t> </a:t>
            </a:r>
            <a:r>
              <a:rPr lang="en-US" sz="3600" dirty="0" err="1" smtClean="0"/>
              <a:t>vinh</a:t>
            </a:r>
            <a:r>
              <a:rPr lang="en-US" sz="3600" dirty="0" smtClean="0"/>
              <a:t> </a:t>
            </a:r>
            <a:r>
              <a:rPr lang="en-US" sz="3600" dirty="0" err="1" smtClean="0"/>
              <a:t>Ngài</a:t>
            </a:r>
            <a:r>
              <a:rPr lang="en-US" sz="3600" dirty="0" smtClean="0"/>
              <a:t> </a:t>
            </a:r>
            <a:r>
              <a:rPr lang="en-US" sz="3600" dirty="0" err="1" smtClean="0"/>
              <a:t>Chúa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Trái</a:t>
            </a:r>
            <a:r>
              <a:rPr lang="en-US" sz="3600" dirty="0" smtClean="0"/>
              <a:t> </a:t>
            </a:r>
            <a:r>
              <a:rPr lang="en-US" sz="3600" dirty="0" err="1" smtClean="0"/>
              <a:t>tim</a:t>
            </a:r>
            <a:r>
              <a:rPr lang="en-US" sz="3600" dirty="0" smtClean="0"/>
              <a:t> </a:t>
            </a:r>
            <a:r>
              <a:rPr lang="en-US" sz="3600" dirty="0" err="1" smtClean="0"/>
              <a:t>nguyện</a:t>
            </a:r>
            <a:r>
              <a:rPr lang="en-US" sz="3600" dirty="0" smtClean="0"/>
              <a:t> </a:t>
            </a:r>
            <a:r>
              <a:rPr lang="en-US" sz="3600" dirty="0" err="1" smtClean="0"/>
              <a:t>mãi</a:t>
            </a:r>
            <a:r>
              <a:rPr lang="en-US" sz="3600" dirty="0" smtClean="0"/>
              <a:t> </a:t>
            </a:r>
            <a:r>
              <a:rPr lang="en-US" sz="3600" dirty="0" err="1" smtClean="0"/>
              <a:t>mãi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theo</a:t>
            </a:r>
            <a:r>
              <a:rPr lang="en-US" sz="3600" dirty="0" smtClean="0"/>
              <a:t> </a:t>
            </a:r>
            <a:r>
              <a:rPr lang="en-US" sz="3600" dirty="0" err="1" smtClean="0"/>
              <a:t>bước</a:t>
            </a:r>
            <a:r>
              <a:rPr lang="en-US" sz="3600" dirty="0" smtClean="0"/>
              <a:t> </a:t>
            </a:r>
            <a:r>
              <a:rPr lang="en-US" sz="3600" dirty="0" err="1" smtClean="0"/>
              <a:t>chân</a:t>
            </a:r>
            <a:r>
              <a:rPr lang="en-US" sz="3600" dirty="0" smtClean="0"/>
              <a:t> </a:t>
            </a:r>
            <a:r>
              <a:rPr lang="en-US" sz="3600" dirty="0" err="1" smtClean="0"/>
              <a:t>của</a:t>
            </a:r>
            <a:r>
              <a:rPr lang="en-US" sz="3600" dirty="0" smtClean="0"/>
              <a:t> </a:t>
            </a:r>
            <a:r>
              <a:rPr lang="en-US" sz="3600" dirty="0" err="1" smtClean="0"/>
              <a:t>Ngài</a:t>
            </a:r>
            <a:endParaRPr lang="zh-TW" altLang="en-US" sz="3600" dirty="0" smtClean="0"/>
          </a:p>
          <a:p>
            <a:pPr algn="ctr">
              <a:buNone/>
            </a:pPr>
            <a:r>
              <a:rPr lang="en-US" sz="3600" dirty="0" err="1" smtClean="0"/>
              <a:t>Lòng</a:t>
            </a:r>
            <a:r>
              <a:rPr lang="en-US" sz="3600" dirty="0" smtClean="0"/>
              <a:t> </a:t>
            </a:r>
            <a:r>
              <a:rPr lang="en-US" sz="3600" dirty="0" err="1" smtClean="0"/>
              <a:t>này</a:t>
            </a:r>
            <a:r>
              <a:rPr lang="en-US" sz="3600" dirty="0" smtClean="0"/>
              <a:t> </a:t>
            </a:r>
            <a:r>
              <a:rPr lang="en-US" sz="3600" dirty="0" err="1" smtClean="0"/>
              <a:t>tôn</a:t>
            </a:r>
            <a:r>
              <a:rPr lang="en-US" sz="3600" dirty="0" smtClean="0"/>
              <a:t> </a:t>
            </a:r>
            <a:r>
              <a:rPr lang="en-US" sz="3600" dirty="0" err="1" smtClean="0"/>
              <a:t>vinh</a:t>
            </a:r>
            <a:r>
              <a:rPr lang="en-US" sz="3600" dirty="0" smtClean="0"/>
              <a:t> </a:t>
            </a:r>
            <a:r>
              <a:rPr lang="en-US" sz="3600" dirty="0" err="1" smtClean="0"/>
              <a:t>Ngài</a:t>
            </a:r>
            <a:r>
              <a:rPr lang="en-US" sz="3600" dirty="0" smtClean="0"/>
              <a:t> </a:t>
            </a:r>
            <a:r>
              <a:rPr lang="en-US" sz="3600" dirty="0" err="1" smtClean="0"/>
              <a:t>Chúa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Đấng</a:t>
            </a:r>
            <a:r>
              <a:rPr lang="en-US" sz="3600" dirty="0" smtClean="0"/>
              <a:t> </a:t>
            </a:r>
            <a:r>
              <a:rPr lang="en-US" sz="3600" dirty="0" err="1" smtClean="0"/>
              <a:t>của</a:t>
            </a:r>
            <a:r>
              <a:rPr lang="en-US" sz="3600" dirty="0" smtClean="0"/>
              <a:t> </a:t>
            </a:r>
            <a:r>
              <a:rPr lang="en-US" sz="3600" dirty="0" err="1" smtClean="0"/>
              <a:t>muôn</a:t>
            </a:r>
            <a:r>
              <a:rPr lang="en-US" sz="3600" dirty="0" smtClean="0"/>
              <a:t> </a:t>
            </a:r>
            <a:r>
              <a:rPr lang="en-US" sz="3600" dirty="0" err="1" smtClean="0"/>
              <a:t>l</a:t>
            </a:r>
            <a:r>
              <a:rPr lang="en-US" sz="3600" dirty="0" err="1" smtClean="0"/>
              <a:t>oài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Ngài</a:t>
            </a:r>
            <a:r>
              <a:rPr lang="en-US" sz="3600" dirty="0" smtClean="0"/>
              <a:t> </a:t>
            </a:r>
            <a:r>
              <a:rPr lang="en-US" sz="3600" dirty="0" err="1" smtClean="0"/>
              <a:t>ngư</a:t>
            </a:r>
            <a:r>
              <a:rPr lang="en-US" sz="3600" dirty="0" smtClean="0"/>
              <a:t>̣ trị </a:t>
            </a:r>
            <a:r>
              <a:rPr lang="en-US" sz="3600" dirty="0" err="1" smtClean="0"/>
              <a:t>tất</a:t>
            </a:r>
            <a:r>
              <a:rPr lang="en-US" sz="3600" dirty="0" smtClean="0"/>
              <a:t> cả </a:t>
            </a:r>
            <a:r>
              <a:rPr lang="en-US" sz="3600" dirty="0" err="1" smtClean="0"/>
              <a:t>trên</a:t>
            </a:r>
            <a:r>
              <a:rPr lang="en-US" sz="3600" dirty="0" smtClean="0"/>
              <a:t> </a:t>
            </a:r>
            <a:r>
              <a:rPr lang="en-US" sz="3600" dirty="0" err="1" smtClean="0"/>
              <a:t>trần</a:t>
            </a:r>
            <a:r>
              <a:rPr lang="en-US" sz="3600" dirty="0" smtClean="0"/>
              <a:t> </a:t>
            </a:r>
            <a:r>
              <a:rPr lang="en-US" sz="3600" dirty="0" err="1" smtClean="0"/>
              <a:t>gian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Lòng</a:t>
            </a:r>
            <a:r>
              <a:rPr lang="en-US" dirty="0" smtClean="0"/>
              <a:t> </a:t>
            </a:r>
            <a:r>
              <a:rPr lang="en-US" dirty="0" err="1" smtClean="0"/>
              <a:t>này</a:t>
            </a:r>
            <a:r>
              <a:rPr lang="en-US" dirty="0" smtClean="0"/>
              <a:t> </a:t>
            </a:r>
            <a:r>
              <a:rPr lang="en-US" dirty="0" err="1" smtClean="0"/>
              <a:t>tôn</a:t>
            </a:r>
            <a:r>
              <a:rPr lang="en-US" dirty="0" smtClean="0"/>
              <a:t> </a:t>
            </a:r>
            <a:r>
              <a:rPr lang="en-US" dirty="0" err="1" smtClean="0"/>
              <a:t>vinh</a:t>
            </a:r>
            <a:r>
              <a:rPr lang="en-US" dirty="0" smtClean="0"/>
              <a:t> </a:t>
            </a:r>
            <a:r>
              <a:rPr lang="en-US" dirty="0" err="1" smtClean="0"/>
              <a:t>Ngài</a:t>
            </a:r>
            <a:r>
              <a:rPr lang="en-US" dirty="0" smtClean="0"/>
              <a:t>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3600" dirty="0" err="1" smtClean="0"/>
              <a:t>Niềm</a:t>
            </a:r>
            <a:r>
              <a:rPr lang="en-US" sz="3600" dirty="0" smtClean="0"/>
              <a:t> </a:t>
            </a:r>
            <a:r>
              <a:rPr lang="en-US" sz="3600" dirty="0" err="1" smtClean="0"/>
              <a:t>hạnh</a:t>
            </a:r>
            <a:r>
              <a:rPr lang="en-US" sz="3600" dirty="0" smtClean="0"/>
              <a:t> </a:t>
            </a:r>
            <a:r>
              <a:rPr lang="en-US" sz="3600" dirty="0" err="1" smtClean="0"/>
              <a:t>phúc</a:t>
            </a:r>
            <a:r>
              <a:rPr lang="en-US" sz="3600" dirty="0" smtClean="0"/>
              <a:t> </a:t>
            </a:r>
            <a:r>
              <a:rPr lang="en-US" sz="3600" dirty="0" err="1" smtClean="0"/>
              <a:t>đến</a:t>
            </a:r>
            <a:r>
              <a:rPr lang="en-US" sz="3600" dirty="0" smtClean="0"/>
              <a:t> </a:t>
            </a:r>
            <a:r>
              <a:rPr lang="en-US" sz="3600" dirty="0" err="1" smtClean="0"/>
              <a:t>tư</a:t>
            </a:r>
            <a:r>
              <a:rPr lang="en-US" sz="3600" dirty="0" smtClean="0"/>
              <a:t>̀ </a:t>
            </a:r>
            <a:r>
              <a:rPr lang="en-US" sz="3600" dirty="0" err="1" smtClean="0"/>
              <a:t>Chúa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Hát</a:t>
            </a:r>
            <a:r>
              <a:rPr lang="en-US" sz="3600" dirty="0" smtClean="0"/>
              <a:t> </a:t>
            </a:r>
            <a:r>
              <a:rPr lang="en-US" sz="3600" dirty="0" err="1" smtClean="0"/>
              <a:t>vui</a:t>
            </a:r>
            <a:r>
              <a:rPr lang="en-US" sz="3600" dirty="0" smtClean="0"/>
              <a:t> </a:t>
            </a:r>
            <a:r>
              <a:rPr lang="en-US" sz="3600" dirty="0" err="1" smtClean="0"/>
              <a:t>mừng</a:t>
            </a:r>
            <a:r>
              <a:rPr lang="en-US" sz="3600" dirty="0" smtClean="0"/>
              <a:t> vì </a:t>
            </a:r>
            <a:r>
              <a:rPr lang="en-US" sz="3600" dirty="0" err="1" smtClean="0"/>
              <a:t>Ngài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tội</a:t>
            </a:r>
            <a:r>
              <a:rPr lang="en-US" sz="3600" dirty="0" smtClean="0"/>
              <a:t> </a:t>
            </a:r>
            <a:r>
              <a:rPr lang="en-US" sz="3600" dirty="0" smtClean="0"/>
              <a:t>con nay </a:t>
            </a:r>
            <a:r>
              <a:rPr lang="en-US" sz="3600" dirty="0" err="1" smtClean="0"/>
              <a:t>đa</a:t>
            </a:r>
            <a:r>
              <a:rPr lang="en-US" sz="3600" dirty="0" smtClean="0"/>
              <a:t>̃ </a:t>
            </a:r>
            <a:r>
              <a:rPr lang="en-US" sz="3600" dirty="0" err="1" smtClean="0"/>
              <a:t>thanh</a:t>
            </a:r>
            <a:r>
              <a:rPr lang="en-US" sz="3600" dirty="0" smtClean="0"/>
              <a:t> </a:t>
            </a:r>
            <a:r>
              <a:rPr lang="en-US" sz="3600" dirty="0" err="1" smtClean="0"/>
              <a:t>trư</a:t>
            </a:r>
            <a:r>
              <a:rPr lang="en-US" sz="3600" dirty="0" smtClean="0"/>
              <a:t>̀</a:t>
            </a:r>
            <a:endParaRPr lang="zh-TW" altLang="en-US" sz="3600" dirty="0" smtClean="0"/>
          </a:p>
          <a:p>
            <a:pPr algn="ctr">
              <a:buNone/>
            </a:pPr>
            <a:r>
              <a:rPr lang="en-US" sz="3600" dirty="0" err="1" smtClean="0"/>
              <a:t>Cuộc</a:t>
            </a:r>
            <a:r>
              <a:rPr lang="en-US" sz="3600" dirty="0" smtClean="0"/>
              <a:t> </a:t>
            </a:r>
            <a:r>
              <a:rPr lang="en-US" sz="3600" dirty="0" err="1" smtClean="0"/>
              <a:t>đời</a:t>
            </a:r>
            <a:r>
              <a:rPr lang="en-US" sz="3600" dirty="0" smtClean="0"/>
              <a:t> nay </a:t>
            </a:r>
            <a:r>
              <a:rPr lang="en-US" sz="3600" dirty="0" err="1" smtClean="0"/>
              <a:t>không</a:t>
            </a:r>
            <a:r>
              <a:rPr lang="en-US" sz="3600" dirty="0" smtClean="0"/>
              <a:t> </a:t>
            </a:r>
            <a:r>
              <a:rPr lang="en-US" sz="3600" dirty="0" err="1" smtClean="0"/>
              <a:t>lạc</a:t>
            </a:r>
            <a:r>
              <a:rPr lang="en-US" sz="3600" dirty="0" smtClean="0"/>
              <a:t> </a:t>
            </a:r>
            <a:r>
              <a:rPr lang="en-US" sz="3600" dirty="0" err="1" smtClean="0"/>
              <a:t>lối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Chỉ </a:t>
            </a:r>
            <a:r>
              <a:rPr lang="en-US" sz="3600" dirty="0" err="1" smtClean="0"/>
              <a:t>biết</a:t>
            </a:r>
            <a:r>
              <a:rPr lang="en-US" sz="3600" dirty="0" smtClean="0"/>
              <a:t> </a:t>
            </a:r>
            <a:r>
              <a:rPr lang="en-US" sz="3600" dirty="0" err="1" smtClean="0"/>
              <a:t>kiên</a:t>
            </a:r>
            <a:r>
              <a:rPr lang="en-US" sz="3600" dirty="0" smtClean="0"/>
              <a:t> trì </a:t>
            </a:r>
            <a:r>
              <a:rPr lang="en-US" sz="3600" dirty="0" err="1" smtClean="0"/>
              <a:t>rằng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nay </a:t>
            </a:r>
            <a:r>
              <a:rPr lang="en-US" sz="3600" dirty="0" err="1" smtClean="0"/>
              <a:t>sau</a:t>
            </a:r>
            <a:r>
              <a:rPr lang="en-US" sz="3600" dirty="0" smtClean="0"/>
              <a:t> </a:t>
            </a:r>
            <a:r>
              <a:rPr lang="en-US" sz="3600" dirty="0" err="1" smtClean="0"/>
              <a:t>sống</a:t>
            </a:r>
            <a:r>
              <a:rPr lang="en-US" sz="3600" dirty="0" smtClean="0"/>
              <a:t> </a:t>
            </a:r>
            <a:r>
              <a:rPr lang="en-US" sz="3600" dirty="0" err="1" smtClean="0"/>
              <a:t>vui</a:t>
            </a:r>
            <a:r>
              <a:rPr lang="en-US" sz="3600" dirty="0" smtClean="0"/>
              <a:t> </a:t>
            </a:r>
            <a:r>
              <a:rPr lang="en-US" sz="3600" dirty="0" err="1" smtClean="0"/>
              <a:t>lòng</a:t>
            </a:r>
            <a:r>
              <a:rPr lang="en-US" sz="3600" dirty="0" smtClean="0"/>
              <a:t> </a:t>
            </a:r>
            <a:r>
              <a:rPr lang="en-US" sz="3600" dirty="0" err="1" smtClean="0"/>
              <a:t>Ngài</a:t>
            </a:r>
            <a:r>
              <a:rPr lang="en-US" sz="3600" dirty="0" smtClean="0"/>
              <a:t> </a:t>
            </a:r>
            <a:r>
              <a:rPr lang="en-US" sz="3600" dirty="0" err="1" smtClean="0"/>
              <a:t>thôi</a:t>
            </a:r>
            <a:endParaRPr lang="zh-TW" alt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3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Theme13</Template>
  <TotalTime>16</TotalTime>
  <Words>171</Words>
  <Application>Microsoft Office PowerPoint</Application>
  <PresentationFormat>如螢幕大小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Theme13</vt:lpstr>
      <vt:lpstr>讚美從心而出</vt:lpstr>
      <vt:lpstr>讚美從心而出</vt:lpstr>
      <vt:lpstr>讚美從心而出</vt:lpstr>
      <vt:lpstr>Lòng này tôn vinh Ngài </vt:lpstr>
      <vt:lpstr>Lòng này tôn vinh Ngài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讚美從心而出</dc:title>
  <dc:creator>DAIDUONG</dc:creator>
  <cp:lastModifiedBy>大唐</cp:lastModifiedBy>
  <cp:revision>4</cp:revision>
  <dcterms:created xsi:type="dcterms:W3CDTF">2013-09-01T12:01:02Z</dcterms:created>
  <dcterms:modified xsi:type="dcterms:W3CDTF">2017-01-29T00:13:39Z</dcterms:modified>
</cp:coreProperties>
</file>