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F99-D492-444E-B520-DA12E197551B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  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藍天星宿  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花鳥日月  松樹跳舞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主不止息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  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唱新歌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高唱  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我主大能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榮耀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全地向你下拜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因你配得一切稱頌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你居所何等美善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我願一生瞻仰你榮美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述說主愛到永遠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讚美聲不停</vt:lpstr>
      <vt:lpstr>讚美聲不停</vt:lpstr>
      <vt:lpstr>讚美聲不停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讚美聲不停</dc:title>
  <dc:creator>大唐</dc:creator>
  <cp:lastModifiedBy>大唐</cp:lastModifiedBy>
  <cp:revision>1</cp:revision>
  <dcterms:created xsi:type="dcterms:W3CDTF">2018-04-05T13:09:58Z</dcterms:created>
  <dcterms:modified xsi:type="dcterms:W3CDTF">2018-04-05T13:11:37Z</dcterms:modified>
</cp:coreProperties>
</file>