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637B7E3-BA92-4B9F-8CF9-A065FFBA3428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A7523C0E-D879-411D-AD09-C4BCDF7D7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讚頌耶穌聖</a:t>
            </a:r>
            <a:r>
              <a:rPr lang="zh-TW" altLang="en-US" sz="3200" dirty="0" smtClean="0"/>
              <a:t>名          </a:t>
            </a:r>
            <a:r>
              <a:rPr lang="en-US" sz="3200" dirty="0" err="1" smtClean="0"/>
              <a:t>Ngợi</a:t>
            </a:r>
            <a:r>
              <a:rPr lang="en-US" sz="3200" dirty="0" smtClean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oai</a:t>
            </a:r>
            <a:r>
              <a:rPr lang="en-US" sz="3200" dirty="0"/>
              <a:t> </a:t>
            </a:r>
            <a:r>
              <a:rPr lang="en-US" sz="3200" dirty="0" err="1"/>
              <a:t>quyền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耶穌聖名眾該</a:t>
            </a:r>
            <a:r>
              <a:rPr lang="zh-TW" altLang="en-US" sz="5400" dirty="0" smtClean="0"/>
              <a:t>歡喜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天使</a:t>
            </a:r>
            <a:r>
              <a:rPr lang="zh-TW" altLang="en-US" sz="5400" dirty="0"/>
              <a:t>一同伏</a:t>
            </a:r>
            <a:r>
              <a:rPr lang="zh-TW" altLang="en-US" sz="5400" dirty="0" smtClean="0"/>
              <a:t>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奉獻</a:t>
            </a:r>
            <a:r>
              <a:rPr lang="zh-TW" altLang="en-US" sz="5400" dirty="0"/>
              <a:t>冠冕大家</a:t>
            </a:r>
            <a:r>
              <a:rPr lang="zh-TW" altLang="en-US" sz="5400" dirty="0" smtClean="0"/>
              <a:t>行禮</a:t>
            </a:r>
            <a:endParaRPr lang="zh-TW" altLang="en-US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5804" y="4572008"/>
            <a:ext cx="8229600" cy="228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/>
              <a:t>Ngợi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/>
              <a:t>rất</a:t>
            </a:r>
            <a:r>
              <a:rPr lang="en-US" sz="3600" dirty="0"/>
              <a:t> </a:t>
            </a:r>
            <a:r>
              <a:rPr lang="en-US" sz="3600" dirty="0" err="1"/>
              <a:t>oai</a:t>
            </a:r>
            <a:r>
              <a:rPr lang="en-US" sz="3600" dirty="0"/>
              <a:t> </a:t>
            </a:r>
            <a:r>
              <a:rPr lang="en-US" sz="3600" dirty="0" err="1"/>
              <a:t>quyền</a:t>
            </a:r>
            <a:r>
              <a:rPr lang="en-US" sz="3600" dirty="0"/>
              <a:t> </a:t>
            </a:r>
            <a:r>
              <a:rPr lang="en-US" sz="3600" dirty="0" err="1" smtClean="0"/>
              <a:t>thay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/>
              <a:t>thiên</a:t>
            </a:r>
            <a:r>
              <a:rPr lang="en-US" sz="3600" dirty="0"/>
              <a:t> </a:t>
            </a:r>
            <a:r>
              <a:rPr lang="en-US" sz="3600" dirty="0" err="1"/>
              <a:t>thần</a:t>
            </a:r>
            <a:r>
              <a:rPr lang="en-US" sz="3600" dirty="0"/>
              <a:t> </a:t>
            </a:r>
            <a:r>
              <a:rPr lang="en-US" sz="3600" dirty="0" err="1"/>
              <a:t>sấp</a:t>
            </a:r>
            <a:r>
              <a:rPr lang="en-US" sz="3600" dirty="0"/>
              <a:t> </a:t>
            </a:r>
            <a:r>
              <a:rPr lang="en-US" sz="3600" dirty="0" err="1"/>
              <a:t>trước</a:t>
            </a:r>
            <a:r>
              <a:rPr lang="en-US" sz="3600" dirty="0"/>
              <a:t> </a:t>
            </a:r>
            <a:r>
              <a:rPr lang="en-US" sz="3600" dirty="0" err="1" smtClean="0"/>
              <a:t>Ngài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Cung</a:t>
            </a:r>
            <a:r>
              <a:rPr lang="en-US" sz="3600" dirty="0" smtClean="0"/>
              <a:t> </a:t>
            </a:r>
            <a:r>
              <a:rPr lang="en-US" sz="3600" dirty="0" err="1"/>
              <a:t>hiến</a:t>
            </a:r>
            <a:r>
              <a:rPr lang="en-US" sz="3600" dirty="0"/>
              <a:t> </a:t>
            </a:r>
            <a:r>
              <a:rPr lang="en-US" sz="3600" dirty="0" err="1"/>
              <a:t>vương</a:t>
            </a:r>
            <a:r>
              <a:rPr lang="en-US" sz="3600" dirty="0"/>
              <a:t> </a:t>
            </a:r>
            <a:r>
              <a:rPr lang="en-US" sz="3600" dirty="0" err="1"/>
              <a:t>miện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Christ </a:t>
            </a:r>
            <a:r>
              <a:rPr lang="en-US" sz="3600" dirty="0" err="1"/>
              <a:t>lên</a:t>
            </a:r>
            <a:r>
              <a:rPr lang="en-US" sz="3600" dirty="0"/>
              <a:t> </a:t>
            </a:r>
            <a:r>
              <a:rPr lang="en-US" sz="3600" dirty="0" err="1" smtClean="0"/>
              <a:t>ngai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讚頌耶穌聖</a:t>
            </a:r>
            <a:r>
              <a:rPr lang="zh-TW" altLang="en-US" sz="3200" dirty="0" smtClean="0"/>
              <a:t>名          </a:t>
            </a:r>
            <a:r>
              <a:rPr lang="en-US" sz="3200" dirty="0" err="1" smtClean="0"/>
              <a:t>Ngợi</a:t>
            </a:r>
            <a:r>
              <a:rPr lang="en-US" sz="3200" dirty="0" smtClean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oai</a:t>
            </a:r>
            <a:r>
              <a:rPr lang="en-US" sz="3200" dirty="0"/>
              <a:t> </a:t>
            </a:r>
            <a:r>
              <a:rPr lang="en-US" sz="3200" dirty="0" err="1"/>
              <a:t>quyền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尊榮天地</a:t>
            </a:r>
            <a:r>
              <a:rPr lang="zh-TW" altLang="en-US" sz="5400" dirty="0" smtClean="0"/>
              <a:t>主宰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奉獻</a:t>
            </a:r>
            <a:r>
              <a:rPr lang="zh-TW" altLang="en-US" sz="5400" dirty="0"/>
              <a:t>冠冕大家</a:t>
            </a:r>
            <a:r>
              <a:rPr lang="zh-TW" altLang="en-US" sz="5400" dirty="0" smtClean="0"/>
              <a:t>行禮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尊</a:t>
            </a:r>
            <a:r>
              <a:rPr lang="zh-TW" altLang="en-US" sz="5400" dirty="0"/>
              <a:t>榮天地主宰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5804" y="4572008"/>
            <a:ext cx="8229600" cy="228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/>
              <a:t>Tung </a:t>
            </a:r>
            <a:r>
              <a:rPr lang="en-US" sz="3600" dirty="0" err="1"/>
              <a:t>hô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quyền</a:t>
            </a:r>
            <a:r>
              <a:rPr lang="en-US" sz="3600" dirty="0"/>
              <a:t> </a:t>
            </a:r>
            <a:r>
              <a:rPr lang="en-US" sz="3600" dirty="0" err="1" smtClean="0"/>
              <a:t>oai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Cung</a:t>
            </a:r>
            <a:r>
              <a:rPr lang="en-US" sz="3600" dirty="0" smtClean="0"/>
              <a:t> </a:t>
            </a:r>
            <a:r>
              <a:rPr lang="en-US" sz="3600" dirty="0" err="1"/>
              <a:t>hiến</a:t>
            </a:r>
            <a:r>
              <a:rPr lang="en-US" sz="3600" dirty="0"/>
              <a:t> </a:t>
            </a:r>
            <a:r>
              <a:rPr lang="en-US" sz="3600" dirty="0" err="1"/>
              <a:t>vương</a:t>
            </a:r>
            <a:r>
              <a:rPr lang="en-US" sz="3600" dirty="0"/>
              <a:t> </a:t>
            </a:r>
            <a:r>
              <a:rPr lang="en-US" sz="3600" dirty="0" err="1"/>
              <a:t>miện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Christ </a:t>
            </a:r>
            <a:r>
              <a:rPr lang="en-US" sz="3600" dirty="0" err="1"/>
              <a:t>lên</a:t>
            </a:r>
            <a:r>
              <a:rPr lang="en-US" sz="3600" dirty="0"/>
              <a:t> </a:t>
            </a:r>
            <a:r>
              <a:rPr lang="en-US" sz="3600" dirty="0" err="1" smtClean="0"/>
              <a:t>ngai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/>
              <a:t>kính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muôn</a:t>
            </a:r>
            <a:r>
              <a:rPr lang="en-US" sz="3600" dirty="0"/>
              <a:t> </a:t>
            </a:r>
            <a:r>
              <a:rPr lang="en-US" sz="3600" dirty="0" err="1"/>
              <a:t>loài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讚頌耶穌聖</a:t>
            </a:r>
            <a:r>
              <a:rPr lang="zh-TW" altLang="en-US" sz="3200" dirty="0" smtClean="0"/>
              <a:t>名          </a:t>
            </a:r>
            <a:r>
              <a:rPr lang="en-US" sz="3200" dirty="0" err="1" smtClean="0"/>
              <a:t>Ngợi</a:t>
            </a:r>
            <a:r>
              <a:rPr lang="en-US" sz="3200" dirty="0" smtClean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oai</a:t>
            </a:r>
            <a:r>
              <a:rPr lang="en-US" sz="3200" dirty="0"/>
              <a:t> </a:t>
            </a:r>
            <a:r>
              <a:rPr lang="en-US" sz="3200" dirty="0" err="1"/>
              <a:t>quyền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罪人蒙恩免墮陰</a:t>
            </a:r>
            <a:r>
              <a:rPr lang="zh-TW" altLang="en-US" sz="5400" dirty="0" smtClean="0"/>
              <a:t>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顯明</a:t>
            </a:r>
            <a:r>
              <a:rPr lang="zh-TW" altLang="en-US" sz="5400" dirty="0"/>
              <a:t>主心</a:t>
            </a:r>
            <a:r>
              <a:rPr lang="zh-TW" altLang="en-US" sz="5400" dirty="0" smtClean="0"/>
              <a:t>慈愛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頌揚</a:t>
            </a:r>
            <a:r>
              <a:rPr lang="zh-TW" altLang="en-US" sz="5400" dirty="0"/>
              <a:t>耶穌罪人救主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5804" y="4572008"/>
            <a:ext cx="8229600" cy="228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/>
              <a:t>Tội</a:t>
            </a:r>
            <a:r>
              <a:rPr lang="en-US" sz="3600" dirty="0"/>
              <a:t> </a:t>
            </a:r>
            <a:r>
              <a:rPr lang="en-US" sz="3600" dirty="0" err="1"/>
              <a:t>nhân</a:t>
            </a:r>
            <a:r>
              <a:rPr lang="en-US" sz="3600" dirty="0"/>
              <a:t>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chẳng</a:t>
            </a:r>
            <a:r>
              <a:rPr lang="en-US" sz="3600" dirty="0"/>
              <a:t> </a:t>
            </a:r>
            <a:r>
              <a:rPr lang="en-US" sz="3600" dirty="0" err="1"/>
              <a:t>khi</a:t>
            </a:r>
            <a:r>
              <a:rPr lang="en-US" sz="3600" dirty="0"/>
              <a:t> </a:t>
            </a:r>
            <a:r>
              <a:rPr lang="en-US" sz="3600" dirty="0" err="1"/>
              <a:t>nào</a:t>
            </a:r>
            <a:r>
              <a:rPr lang="en-US" sz="3600" dirty="0"/>
              <a:t> </a:t>
            </a:r>
            <a:r>
              <a:rPr lang="en-US" sz="3600" dirty="0" err="1" smtClean="0"/>
              <a:t>phai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Nuốt</a:t>
            </a:r>
            <a:r>
              <a:rPr lang="en-US" sz="3600" dirty="0" smtClean="0"/>
              <a:t> </a:t>
            </a:r>
            <a:r>
              <a:rPr lang="en-US" sz="3600" dirty="0"/>
              <a:t>cay </a:t>
            </a:r>
            <a:r>
              <a:rPr lang="en-US" sz="3600" dirty="0" err="1"/>
              <a:t>ngậm</a:t>
            </a:r>
            <a:r>
              <a:rPr lang="en-US" sz="3600" dirty="0"/>
              <a:t> </a:t>
            </a:r>
            <a:r>
              <a:rPr lang="en-US" sz="3600" dirty="0" err="1"/>
              <a:t>đắng</a:t>
            </a:r>
            <a:r>
              <a:rPr lang="en-US" sz="3600" dirty="0"/>
              <a:t> </a:t>
            </a:r>
            <a:r>
              <a:rPr lang="en-US" sz="3600" dirty="0" err="1"/>
              <a:t>bao</a:t>
            </a:r>
            <a:r>
              <a:rPr lang="en-US" sz="3600" dirty="0"/>
              <a:t> </a:t>
            </a:r>
            <a:r>
              <a:rPr lang="en-US" sz="3600" dirty="0" err="1" smtClean="0"/>
              <a:t>nài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Bao</a:t>
            </a:r>
            <a:r>
              <a:rPr lang="en-US" sz="3600" dirty="0" smtClean="0"/>
              <a:t> </a:t>
            </a:r>
            <a:r>
              <a:rPr lang="en-US" sz="3600" dirty="0" err="1"/>
              <a:t>chiến</a:t>
            </a:r>
            <a:r>
              <a:rPr lang="en-US" sz="3600" dirty="0"/>
              <a:t> </a:t>
            </a:r>
            <a:r>
              <a:rPr lang="en-US" sz="3600" dirty="0" err="1"/>
              <a:t>thắng</a:t>
            </a:r>
            <a:r>
              <a:rPr lang="en-US" sz="3600" dirty="0"/>
              <a:t> </a:t>
            </a:r>
            <a:r>
              <a:rPr lang="en-US" sz="3600" dirty="0" err="1"/>
              <a:t>vật</a:t>
            </a:r>
            <a:r>
              <a:rPr lang="en-US" sz="3600" dirty="0"/>
              <a:t> </a:t>
            </a:r>
            <a:r>
              <a:rPr lang="en-US" sz="3600" dirty="0" err="1"/>
              <a:t>đem</a:t>
            </a:r>
            <a:r>
              <a:rPr lang="en-US" sz="3600" dirty="0"/>
              <a:t> </a:t>
            </a:r>
            <a:r>
              <a:rPr lang="en-US" sz="3600" dirty="0" err="1"/>
              <a:t>hiến</a:t>
            </a:r>
            <a:r>
              <a:rPr lang="en-US" sz="3600" dirty="0"/>
              <a:t> </a:t>
            </a:r>
            <a:r>
              <a:rPr lang="en-US" sz="3600" dirty="0" err="1"/>
              <a:t>trước</a:t>
            </a:r>
            <a:r>
              <a:rPr lang="en-US" sz="3600" dirty="0"/>
              <a:t> </a:t>
            </a:r>
            <a:r>
              <a:rPr lang="en-US" sz="3600" dirty="0" err="1"/>
              <a:t>ngai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讚頌耶穌聖</a:t>
            </a:r>
            <a:r>
              <a:rPr lang="zh-TW" altLang="en-US" sz="3200" dirty="0" smtClean="0"/>
              <a:t>名          </a:t>
            </a:r>
            <a:r>
              <a:rPr lang="en-US" sz="3200" dirty="0" err="1" smtClean="0"/>
              <a:t>Ngợi</a:t>
            </a:r>
            <a:r>
              <a:rPr lang="en-US" sz="3200" dirty="0" smtClean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oai</a:t>
            </a:r>
            <a:r>
              <a:rPr lang="en-US" sz="3200" dirty="0"/>
              <a:t> </a:t>
            </a:r>
            <a:r>
              <a:rPr lang="en-US" sz="3200" dirty="0" err="1"/>
              <a:t>quyền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稱頌天地</a:t>
            </a:r>
            <a:r>
              <a:rPr lang="zh-TW" altLang="en-US" sz="5400" dirty="0" smtClean="0"/>
              <a:t>主宰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頌揚</a:t>
            </a:r>
            <a:r>
              <a:rPr lang="zh-TW" altLang="en-US" sz="5400" dirty="0"/>
              <a:t>耶穌罪人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稱頌</a:t>
            </a:r>
            <a:r>
              <a:rPr lang="zh-TW" altLang="en-US" sz="5400" dirty="0"/>
              <a:t>天地主宰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5804" y="4572008"/>
            <a:ext cx="8229600" cy="228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/>
              <a:t>Tung </a:t>
            </a:r>
            <a:r>
              <a:rPr lang="en-US" sz="3600" dirty="0" err="1"/>
              <a:t>hô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quyền</a:t>
            </a:r>
            <a:r>
              <a:rPr lang="en-US" sz="3600" dirty="0"/>
              <a:t> </a:t>
            </a:r>
            <a:r>
              <a:rPr lang="en-US" sz="3600" dirty="0" err="1" smtClean="0"/>
              <a:t>oai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Bao</a:t>
            </a:r>
            <a:r>
              <a:rPr lang="en-US" sz="3600" dirty="0" smtClean="0"/>
              <a:t> </a:t>
            </a:r>
            <a:r>
              <a:rPr lang="en-US" sz="3600" dirty="0" err="1"/>
              <a:t>chiến</a:t>
            </a:r>
            <a:r>
              <a:rPr lang="en-US" sz="3600" dirty="0"/>
              <a:t> </a:t>
            </a:r>
            <a:r>
              <a:rPr lang="en-US" sz="3600" dirty="0" err="1"/>
              <a:t>thắng</a:t>
            </a:r>
            <a:r>
              <a:rPr lang="en-US" sz="3600" dirty="0"/>
              <a:t> </a:t>
            </a:r>
            <a:r>
              <a:rPr lang="en-US" sz="3600" dirty="0" err="1"/>
              <a:t>vật</a:t>
            </a:r>
            <a:r>
              <a:rPr lang="en-US" sz="3600" dirty="0"/>
              <a:t> </a:t>
            </a:r>
            <a:r>
              <a:rPr lang="en-US" sz="3600" dirty="0" err="1"/>
              <a:t>đem</a:t>
            </a:r>
            <a:r>
              <a:rPr lang="en-US" sz="3600" dirty="0"/>
              <a:t> </a:t>
            </a:r>
            <a:r>
              <a:rPr lang="en-US" sz="3600" dirty="0" err="1"/>
              <a:t>hiến</a:t>
            </a:r>
            <a:r>
              <a:rPr lang="en-US" sz="3600" dirty="0"/>
              <a:t> </a:t>
            </a:r>
            <a:r>
              <a:rPr lang="en-US" sz="3600" dirty="0" err="1"/>
              <a:t>trước</a:t>
            </a:r>
            <a:r>
              <a:rPr lang="en-US" sz="3600" dirty="0"/>
              <a:t> </a:t>
            </a:r>
            <a:r>
              <a:rPr lang="en-US" sz="3600" dirty="0" err="1" smtClean="0"/>
              <a:t>ngai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/>
              <a:t>kính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muôn</a:t>
            </a:r>
            <a:r>
              <a:rPr lang="en-US" sz="3600" dirty="0"/>
              <a:t> </a:t>
            </a:r>
            <a:r>
              <a:rPr lang="en-US" sz="3600" dirty="0" err="1"/>
              <a:t>loài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讚頌耶穌聖</a:t>
            </a:r>
            <a:r>
              <a:rPr lang="zh-TW" altLang="en-US" sz="3200" dirty="0" smtClean="0"/>
              <a:t>名          </a:t>
            </a:r>
            <a:r>
              <a:rPr lang="en-US" sz="3200" dirty="0" err="1" smtClean="0"/>
              <a:t>Ngợi</a:t>
            </a:r>
            <a:r>
              <a:rPr lang="en-US" sz="3200" dirty="0" smtClean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oai</a:t>
            </a:r>
            <a:r>
              <a:rPr lang="en-US" sz="3200" dirty="0"/>
              <a:t> </a:t>
            </a:r>
            <a:r>
              <a:rPr lang="en-US" sz="3200" dirty="0" err="1"/>
              <a:t>quyền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地球萬國一切</a:t>
            </a:r>
            <a:r>
              <a:rPr lang="zh-TW" altLang="en-US" sz="5400" dirty="0" smtClean="0"/>
              <a:t>人類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亞當</a:t>
            </a:r>
            <a:r>
              <a:rPr lang="zh-TW" altLang="en-US" sz="5400" dirty="0"/>
              <a:t>無數</a:t>
            </a:r>
            <a:r>
              <a:rPr lang="zh-TW" altLang="en-US" sz="5400" dirty="0" smtClean="0"/>
              <a:t>後代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跟前伏拜讚美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5804" y="4572008"/>
            <a:ext cx="8229600" cy="228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/>
              <a:t>Phàm</a:t>
            </a:r>
            <a:r>
              <a:rPr lang="en-US" sz="3600" dirty="0"/>
              <a:t> </a:t>
            </a:r>
            <a:r>
              <a:rPr lang="en-US" sz="3600" dirty="0" err="1"/>
              <a:t>ai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giống</a:t>
            </a:r>
            <a:r>
              <a:rPr lang="en-US" sz="3600" dirty="0"/>
              <a:t> A-</a:t>
            </a:r>
            <a:r>
              <a:rPr lang="en-US" sz="3600" dirty="0" err="1"/>
              <a:t>đam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 smtClean="0"/>
              <a:t>lai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Đã</a:t>
            </a:r>
            <a:r>
              <a:rPr lang="en-US" sz="3600" dirty="0" smtClean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chuộc</a:t>
            </a:r>
            <a:r>
              <a:rPr lang="en-US" sz="3600" dirty="0"/>
              <a:t> </a:t>
            </a:r>
            <a:r>
              <a:rPr lang="en-US" sz="3600" dirty="0" err="1"/>
              <a:t>bởi</a:t>
            </a:r>
            <a:r>
              <a:rPr lang="en-US" sz="3600" dirty="0"/>
              <a:t> </a:t>
            </a:r>
            <a:r>
              <a:rPr lang="en-US" sz="3600" dirty="0" err="1"/>
              <a:t>ơn</a:t>
            </a:r>
            <a:r>
              <a:rPr lang="en-US" sz="3600" dirty="0"/>
              <a:t> </a:t>
            </a:r>
            <a:r>
              <a:rPr lang="en-US" sz="3600" dirty="0" err="1" smtClean="0"/>
              <a:t>Ngài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Cung</a:t>
            </a:r>
            <a:r>
              <a:rPr lang="en-US" sz="3600" dirty="0" smtClean="0"/>
              <a:t> </a:t>
            </a:r>
            <a:r>
              <a:rPr lang="en-US" sz="3600" dirty="0" err="1"/>
              <a:t>kính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thờ</a:t>
            </a:r>
            <a:r>
              <a:rPr lang="en-US" sz="3600" dirty="0"/>
              <a:t> </a:t>
            </a:r>
            <a:r>
              <a:rPr lang="en-US" sz="3600" dirty="0" err="1"/>
              <a:t>nghiêng</a:t>
            </a:r>
            <a:r>
              <a:rPr lang="en-US" sz="3600" dirty="0"/>
              <a:t> </a:t>
            </a:r>
            <a:r>
              <a:rPr lang="en-US" sz="3600" dirty="0" err="1"/>
              <a:t>dưới</a:t>
            </a:r>
            <a:r>
              <a:rPr lang="en-US" sz="3600" dirty="0"/>
              <a:t> </a:t>
            </a:r>
            <a:r>
              <a:rPr lang="en-US" sz="3600" dirty="0" err="1"/>
              <a:t>bệ</a:t>
            </a:r>
            <a:r>
              <a:rPr lang="en-US" sz="3600" dirty="0"/>
              <a:t> </a:t>
            </a:r>
            <a:r>
              <a:rPr lang="en-US" sz="3600" dirty="0" err="1"/>
              <a:t>ngai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讚頌耶穌聖</a:t>
            </a:r>
            <a:r>
              <a:rPr lang="zh-TW" altLang="en-US" sz="3200" dirty="0" smtClean="0"/>
              <a:t>名          </a:t>
            </a:r>
            <a:r>
              <a:rPr lang="en-US" sz="3200" dirty="0" err="1" smtClean="0"/>
              <a:t>Ngợi</a:t>
            </a:r>
            <a:r>
              <a:rPr lang="en-US" sz="3200" dirty="0" smtClean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oai</a:t>
            </a:r>
            <a:r>
              <a:rPr lang="en-US" sz="3200" dirty="0"/>
              <a:t> </a:t>
            </a:r>
            <a:r>
              <a:rPr lang="en-US" sz="3200" dirty="0" err="1"/>
              <a:t>quyền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崇敬天地</a:t>
            </a:r>
            <a:r>
              <a:rPr lang="zh-TW" altLang="en-US" sz="5400" dirty="0" smtClean="0"/>
              <a:t>主宰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跟前伏拜</a:t>
            </a:r>
            <a:r>
              <a:rPr lang="zh-TW" altLang="en-US" sz="5400" dirty="0" smtClean="0"/>
              <a:t>讚美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崇敬</a:t>
            </a:r>
            <a:r>
              <a:rPr lang="zh-TW" altLang="en-US" sz="5400" dirty="0"/>
              <a:t>天地主宰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5804" y="4572008"/>
            <a:ext cx="8229600" cy="228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/>
              <a:t>Tung </a:t>
            </a:r>
            <a:r>
              <a:rPr lang="en-US" sz="3600" dirty="0" err="1"/>
              <a:t>hô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quyền</a:t>
            </a:r>
            <a:r>
              <a:rPr lang="en-US" sz="3600" dirty="0"/>
              <a:t> </a:t>
            </a:r>
            <a:r>
              <a:rPr lang="en-US" sz="3600" dirty="0" err="1" smtClean="0"/>
              <a:t>oai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Cung</a:t>
            </a:r>
            <a:r>
              <a:rPr lang="en-US" sz="3600" dirty="0" smtClean="0"/>
              <a:t> </a:t>
            </a:r>
            <a:r>
              <a:rPr lang="en-US" sz="3600" dirty="0" err="1"/>
              <a:t>kính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thờ</a:t>
            </a:r>
            <a:r>
              <a:rPr lang="en-US" sz="3600" dirty="0"/>
              <a:t> </a:t>
            </a:r>
            <a:r>
              <a:rPr lang="en-US" sz="3600" dirty="0" err="1"/>
              <a:t>nghiêng</a:t>
            </a:r>
            <a:r>
              <a:rPr lang="en-US" sz="3600" dirty="0"/>
              <a:t> </a:t>
            </a:r>
            <a:r>
              <a:rPr lang="en-US" sz="3600" dirty="0" err="1"/>
              <a:t>dưới</a:t>
            </a:r>
            <a:r>
              <a:rPr lang="en-US" sz="3600" dirty="0"/>
              <a:t> </a:t>
            </a:r>
            <a:r>
              <a:rPr lang="en-US" sz="3600" dirty="0" err="1"/>
              <a:t>bệ</a:t>
            </a:r>
            <a:r>
              <a:rPr lang="en-US" sz="3600" dirty="0"/>
              <a:t> </a:t>
            </a:r>
            <a:r>
              <a:rPr lang="en-US" sz="3600" dirty="0" err="1" smtClean="0"/>
              <a:t>ngai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/>
              <a:t>kính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muôn</a:t>
            </a:r>
            <a:r>
              <a:rPr lang="en-US" sz="3600" dirty="0"/>
              <a:t> </a:t>
            </a:r>
            <a:r>
              <a:rPr lang="en-US" sz="3600" dirty="0" err="1"/>
              <a:t>loài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讚頌耶穌聖</a:t>
            </a:r>
            <a:r>
              <a:rPr lang="zh-TW" altLang="en-US" sz="3200" dirty="0" smtClean="0"/>
              <a:t>名          </a:t>
            </a:r>
            <a:r>
              <a:rPr lang="en-US" sz="3200" dirty="0" err="1" smtClean="0"/>
              <a:t>Ngợi</a:t>
            </a:r>
            <a:r>
              <a:rPr lang="en-US" sz="3200" dirty="0" smtClean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oai</a:t>
            </a:r>
            <a:r>
              <a:rPr lang="en-US" sz="3200" dirty="0"/>
              <a:t> </a:t>
            </a:r>
            <a:r>
              <a:rPr lang="en-US" sz="3200" dirty="0" err="1"/>
              <a:t>quyền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但願聖徒當中有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主面前伏</a:t>
            </a:r>
            <a:r>
              <a:rPr lang="zh-TW" altLang="en-US" sz="5400" dirty="0" smtClean="0"/>
              <a:t>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同聲</a:t>
            </a:r>
            <a:r>
              <a:rPr lang="zh-TW" altLang="en-US" sz="5400" dirty="0"/>
              <a:t>唱詩同心歡樂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5804" y="4572008"/>
            <a:ext cx="8229600" cy="228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/>
              <a:t>Mọi</a:t>
            </a:r>
            <a:r>
              <a:rPr lang="en-US" sz="3600" dirty="0"/>
              <a:t> </a:t>
            </a:r>
            <a:r>
              <a:rPr lang="en-US" sz="3600" dirty="0" err="1"/>
              <a:t>dân</a:t>
            </a:r>
            <a:r>
              <a:rPr lang="en-US" sz="3600" dirty="0"/>
              <a:t> </a:t>
            </a:r>
            <a:r>
              <a:rPr lang="en-US" sz="3600" dirty="0" err="1"/>
              <a:t>muôn</a:t>
            </a:r>
            <a:r>
              <a:rPr lang="en-US" sz="3600" dirty="0"/>
              <a:t> </a:t>
            </a:r>
            <a:r>
              <a:rPr lang="en-US" sz="3600" dirty="0" err="1"/>
              <a:t>giống</a:t>
            </a:r>
            <a:r>
              <a:rPr lang="en-US" sz="3600" dirty="0"/>
              <a:t> </a:t>
            </a:r>
            <a:r>
              <a:rPr lang="en-US" sz="3600" dirty="0" err="1"/>
              <a:t>chẳng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biệt</a:t>
            </a:r>
            <a:r>
              <a:rPr lang="en-US" sz="3600" dirty="0"/>
              <a:t> </a:t>
            </a:r>
            <a:r>
              <a:rPr lang="en-US" sz="3600" dirty="0" err="1" smtClean="0"/>
              <a:t>ai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Sống</a:t>
            </a:r>
            <a:r>
              <a:rPr lang="en-US" sz="3600" dirty="0" smtClean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tòan</a:t>
            </a:r>
            <a:r>
              <a:rPr lang="en-US" sz="3600" dirty="0"/>
              <a:t> </a:t>
            </a:r>
            <a:r>
              <a:rPr lang="en-US" sz="3600" dirty="0" err="1"/>
              <a:t>thế</a:t>
            </a:r>
            <a:r>
              <a:rPr lang="en-US" sz="3600" dirty="0"/>
              <a:t> </a:t>
            </a:r>
            <a:r>
              <a:rPr lang="en-US" sz="3600" dirty="0" err="1"/>
              <a:t>gian</a:t>
            </a:r>
            <a:r>
              <a:rPr lang="en-US" sz="3600" dirty="0"/>
              <a:t> </a:t>
            </a:r>
            <a:r>
              <a:rPr lang="en-US" sz="3600" dirty="0" err="1" smtClean="0"/>
              <a:t>này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Xưng</a:t>
            </a:r>
            <a:r>
              <a:rPr lang="en-US" sz="3600" dirty="0" smtClean="0"/>
              <a:t> </a:t>
            </a:r>
            <a:r>
              <a:rPr lang="en-US" sz="3600" dirty="0" err="1"/>
              <a:t>Đấng</a:t>
            </a:r>
            <a:r>
              <a:rPr lang="en-US" sz="3600" dirty="0"/>
              <a:t> Christ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Vua</a:t>
            </a:r>
            <a:r>
              <a:rPr lang="en-US" sz="3600" dirty="0"/>
              <a:t> </a:t>
            </a:r>
            <a:r>
              <a:rPr lang="en-US" sz="3600" dirty="0" err="1"/>
              <a:t>hiển</a:t>
            </a:r>
            <a:r>
              <a:rPr lang="en-US" sz="3600" dirty="0"/>
              <a:t> </a:t>
            </a:r>
            <a:r>
              <a:rPr lang="en-US" sz="3600" dirty="0" err="1"/>
              <a:t>vinh</a:t>
            </a:r>
            <a:r>
              <a:rPr lang="en-US" sz="3600" dirty="0"/>
              <a:t> </a:t>
            </a:r>
            <a:r>
              <a:rPr lang="en-US" sz="3600" dirty="0" err="1"/>
              <a:t>thay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讚頌耶穌聖</a:t>
            </a:r>
            <a:r>
              <a:rPr lang="zh-TW" altLang="en-US" sz="3200" dirty="0" smtClean="0"/>
              <a:t>名          </a:t>
            </a:r>
            <a:r>
              <a:rPr lang="en-US" sz="3200" dirty="0" err="1" smtClean="0"/>
              <a:t>Ngợi</a:t>
            </a:r>
            <a:r>
              <a:rPr lang="en-US" sz="3200" dirty="0" smtClean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oai</a:t>
            </a:r>
            <a:r>
              <a:rPr lang="en-US" sz="3200" dirty="0"/>
              <a:t> </a:t>
            </a:r>
            <a:r>
              <a:rPr lang="en-US" sz="3200" dirty="0" err="1"/>
              <a:t>quyền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讚美天地</a:t>
            </a:r>
            <a:r>
              <a:rPr lang="zh-TW" altLang="en-US" sz="5400" dirty="0" smtClean="0"/>
              <a:t>主宰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跟前伏拜</a:t>
            </a:r>
            <a:r>
              <a:rPr lang="zh-TW" altLang="en-US" sz="5400" dirty="0" smtClean="0"/>
              <a:t>讚美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崇敬</a:t>
            </a:r>
            <a:r>
              <a:rPr lang="zh-TW" altLang="en-US" sz="5400" dirty="0"/>
              <a:t>天地主宰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5804" y="4572008"/>
            <a:ext cx="8229600" cy="228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/>
              <a:t>Tung </a:t>
            </a:r>
            <a:r>
              <a:rPr lang="en-US" sz="3600" dirty="0" err="1"/>
              <a:t>hô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quyền</a:t>
            </a:r>
            <a:r>
              <a:rPr lang="en-US" sz="3600" dirty="0"/>
              <a:t> </a:t>
            </a:r>
            <a:r>
              <a:rPr lang="en-US" sz="3600" dirty="0" err="1" smtClean="0"/>
              <a:t>oai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Xưng</a:t>
            </a:r>
            <a:r>
              <a:rPr lang="en-US" sz="3600" dirty="0" smtClean="0"/>
              <a:t> </a:t>
            </a:r>
            <a:r>
              <a:rPr lang="en-US" sz="3600" dirty="0" err="1"/>
              <a:t>Đấng</a:t>
            </a:r>
            <a:r>
              <a:rPr lang="en-US" sz="3600" dirty="0"/>
              <a:t> Christ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Vua</a:t>
            </a:r>
            <a:r>
              <a:rPr lang="en-US" sz="3600" dirty="0"/>
              <a:t> </a:t>
            </a:r>
            <a:r>
              <a:rPr lang="en-US" sz="3600" dirty="0" err="1"/>
              <a:t>hiển</a:t>
            </a:r>
            <a:r>
              <a:rPr lang="en-US" sz="3600" dirty="0"/>
              <a:t> </a:t>
            </a:r>
            <a:r>
              <a:rPr lang="en-US" sz="3600" dirty="0" err="1"/>
              <a:t>vinh</a:t>
            </a:r>
            <a:r>
              <a:rPr lang="en-US" sz="3600" dirty="0"/>
              <a:t> </a:t>
            </a:r>
            <a:r>
              <a:rPr lang="en-US" sz="3600" dirty="0" err="1" smtClean="0"/>
              <a:t>thay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/>
              <a:t>kính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muôn</a:t>
            </a:r>
            <a:r>
              <a:rPr lang="en-US" sz="3600" dirty="0"/>
              <a:t> </a:t>
            </a:r>
            <a:r>
              <a:rPr lang="en-US" sz="3600" dirty="0" err="1"/>
              <a:t>loài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讚頌耶穌聖</a:t>
            </a:r>
            <a:r>
              <a:rPr lang="zh-TW" altLang="en-US" sz="3200" dirty="0" smtClean="0"/>
              <a:t>名          </a:t>
            </a:r>
            <a:r>
              <a:rPr lang="en-US" sz="3200" dirty="0" err="1" smtClean="0"/>
              <a:t>Ngợi</a:t>
            </a:r>
            <a:r>
              <a:rPr lang="en-US" sz="3200" dirty="0" smtClean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oai</a:t>
            </a:r>
            <a:r>
              <a:rPr lang="en-US" sz="3200" dirty="0"/>
              <a:t> </a:t>
            </a:r>
            <a:r>
              <a:rPr lang="en-US" sz="3200" dirty="0" err="1"/>
              <a:t>quyền</a:t>
            </a:r>
            <a:endParaRPr lang="zh-TW" altLang="en-US" sz="32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dirty="0" err="1" smtClean="0"/>
              <a:t>Nguyền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trời</a:t>
            </a:r>
            <a:r>
              <a:rPr lang="en-US" dirty="0" smtClean="0"/>
              <a:t> nay</a:t>
            </a:r>
          </a:p>
          <a:p>
            <a:pPr lvl="0" algn="ctr">
              <a:buNone/>
            </a:pP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quì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endParaRPr lang="en-US" dirty="0" smtClean="0"/>
          </a:p>
          <a:p>
            <a:pPr lvl="0" algn="ctr">
              <a:buNone/>
            </a:pPr>
            <a:r>
              <a:rPr lang="en-US" dirty="0" smtClean="0"/>
              <a:t>Ca </a:t>
            </a:r>
            <a:r>
              <a:rPr lang="en-US" dirty="0" err="1" smtClean="0"/>
              <a:t>khúc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Christ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ngai</a:t>
            </a:r>
            <a:endParaRPr lang="en-US" dirty="0" smtClean="0"/>
          </a:p>
          <a:p>
            <a:pPr lvl="0" algn="ctr">
              <a:buNone/>
            </a:pPr>
            <a:r>
              <a:rPr lang="en-US" dirty="0" smtClean="0"/>
              <a:t>Tung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oai</a:t>
            </a:r>
            <a:endParaRPr lang="en-US" dirty="0" smtClean="0"/>
          </a:p>
          <a:p>
            <a:pPr lvl="0" algn="ctr">
              <a:buNone/>
            </a:pPr>
            <a:r>
              <a:rPr lang="en-US" dirty="0" smtClean="0"/>
              <a:t>Ca </a:t>
            </a:r>
            <a:r>
              <a:rPr lang="en-US" dirty="0" err="1" smtClean="0"/>
              <a:t>khúc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Christ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ngai</a:t>
            </a:r>
            <a:endParaRPr lang="en-US" dirty="0" smtClean="0"/>
          </a:p>
          <a:p>
            <a:pPr lvl="0" algn="ctr">
              <a:buNone/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endParaRPr lang="zh-TW" altLang="en-US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5804" y="4572008"/>
            <a:ext cx="8229600" cy="228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8</TotalTime>
  <Words>398</Words>
  <Application>Microsoft Office PowerPoint</Application>
  <PresentationFormat>如螢幕大小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佈景主題7</vt:lpstr>
      <vt:lpstr>讚頌耶穌聖名          Ngợi Danh Giê-Xu rất oai quyền</vt:lpstr>
      <vt:lpstr>讚頌耶穌聖名          Ngợi Danh Giê-Xu rất oai quyền</vt:lpstr>
      <vt:lpstr>讚頌耶穌聖名          Ngợi Danh Giê-Xu rất oai quyền</vt:lpstr>
      <vt:lpstr>讚頌耶穌聖名          Ngợi Danh Giê-Xu rất oai quyền</vt:lpstr>
      <vt:lpstr>讚頌耶穌聖名          Ngợi Danh Giê-Xu rất oai quyền</vt:lpstr>
      <vt:lpstr>讚頌耶穌聖名          Ngợi Danh Giê-Xu rất oai quyền</vt:lpstr>
      <vt:lpstr>讚頌耶穌聖名          Ngợi Danh Giê-Xu rất oai quyền</vt:lpstr>
      <vt:lpstr>讚頌耶穌聖名          Ngợi Danh Giê-Xu rất oai quyền</vt:lpstr>
      <vt:lpstr>讚頌耶穌聖名          Ngợi Danh Giê-Xu rất oai quyền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讚頌耶穌聖名          Ngợi Danh Giê-Xu rất oai quyền</dc:title>
  <dc:creator>大唐</dc:creator>
  <cp:lastModifiedBy>大唐</cp:lastModifiedBy>
  <cp:revision>1</cp:revision>
  <dcterms:created xsi:type="dcterms:W3CDTF">2016-12-31T01:11:20Z</dcterms:created>
  <dcterms:modified xsi:type="dcterms:W3CDTF">2016-12-31T01:19:30Z</dcterms:modified>
</cp:coreProperties>
</file>