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8F69-099D-4D8F-8544-7E016E9E6D35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C9CA-6F24-4C28-8B57-C9A9A97920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8F69-099D-4D8F-8544-7E016E9E6D35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C9CA-6F24-4C28-8B57-C9A9A97920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8F69-099D-4D8F-8544-7E016E9E6D35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C9CA-6F24-4C28-8B57-C9A9A97920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8F69-099D-4D8F-8544-7E016E9E6D35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C9CA-6F24-4C28-8B57-C9A9A97920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8F69-099D-4D8F-8544-7E016E9E6D35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C9CA-6F24-4C28-8B57-C9A9A97920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8F69-099D-4D8F-8544-7E016E9E6D35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C9CA-6F24-4C28-8B57-C9A9A97920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8F69-099D-4D8F-8544-7E016E9E6D35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C9CA-6F24-4C28-8B57-C9A9A97920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8F69-099D-4D8F-8544-7E016E9E6D35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C9CA-6F24-4C28-8B57-C9A9A97920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8F69-099D-4D8F-8544-7E016E9E6D35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C9CA-6F24-4C28-8B57-C9A9A97920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8F69-099D-4D8F-8544-7E016E9E6D35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C9CA-6F24-4C28-8B57-C9A9A97920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8F69-099D-4D8F-8544-7E016E9E6D35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C9CA-6F24-4C28-8B57-C9A9A97920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78F69-099D-4D8F-8544-7E016E9E6D35}" type="datetimeFigureOut">
              <a:rPr lang="zh-TW" altLang="en-US" smtClean="0"/>
              <a:t>2017/9/27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1C9CA-6F24-4C28-8B57-C9A9A97920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谷中百合花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是我主基督最美麗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似花放於天際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晚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空中伴月亮</a:t>
            </a:r>
            <a:r>
              <a:rPr lang="en-US" altLang="zh-CN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皎潔映相輝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谷中百合花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像那山谷中的百合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那嬌美勝萬言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見主基督的愛  心中多安慰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谷中百合花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神愛也似那晚風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輕輕掃去悶意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的愛猶如泉湧出的清溪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谷中百合花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是我主基督最美麗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似花放於天際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見主基督的愛  心中多安慰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3</TotalTime>
  <Words>87</Words>
  <Application>Microsoft Office PowerPoint</Application>
  <PresentationFormat>如螢幕大小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佈景主題11</vt:lpstr>
      <vt:lpstr>谷中百合花</vt:lpstr>
      <vt:lpstr>谷中百合花</vt:lpstr>
      <vt:lpstr>谷中百合花</vt:lpstr>
      <vt:lpstr>谷中百合花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谷中百合花</dc:title>
  <dc:creator>User</dc:creator>
  <cp:lastModifiedBy>User</cp:lastModifiedBy>
  <cp:revision>1</cp:revision>
  <dcterms:created xsi:type="dcterms:W3CDTF">2017-09-27T08:08:57Z</dcterms:created>
  <dcterms:modified xsi:type="dcterms:W3CDTF">2017-09-27T08:12:25Z</dcterms:modified>
</cp:coreProperties>
</file>