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7880-5CE5-494A-B90A-3AAA4EE77FE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2A9D3-314D-4F7A-9E39-D8E962CFB7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賜福與你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願主的恩惠慈愛與你同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主的靈時時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圍繞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恩典降下  賜福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喜樂天天充滿你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賜福與你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賜福與你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平安喜樂天天充滿你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賜福與你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平安喜樂天天充滿你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47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賜福與你</vt:lpstr>
      <vt:lpstr>賜福與你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賜福與你</dc:title>
  <dc:creator>大唐</dc:creator>
  <cp:lastModifiedBy>大唐</cp:lastModifiedBy>
  <cp:revision>1</cp:revision>
  <dcterms:created xsi:type="dcterms:W3CDTF">2018-02-15T13:15:42Z</dcterms:created>
  <dcterms:modified xsi:type="dcterms:W3CDTF">2018-02-15T13:16:56Z</dcterms:modified>
</cp:coreProperties>
</file>