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A3B4-794B-4A62-AB79-9BD9C341C99A}" type="datetimeFigureOut">
              <a:rPr lang="zh-TW" altLang="en-US" smtClean="0"/>
              <a:pPr/>
              <a:t>2017/11/20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65FC-6295-4C95-A442-AD1C85F6B8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走出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走出去向南向北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走出去向東向西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張開你居所的幔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擴大你帳幕之地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走出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你要捨己主要用你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你要捨己走出去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肥沃的土地在你面前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腳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踏之地屬於你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走出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主說你們要走出去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不要停留在那裡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當信你神所立的應許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他要將那地賜給你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77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走出去</vt:lpstr>
      <vt:lpstr>走出去</vt:lpstr>
      <vt:lpstr>走出去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走出去</dc:title>
  <dc:creator>大唐</dc:creator>
  <cp:lastModifiedBy>大唐</cp:lastModifiedBy>
  <cp:revision>2</cp:revision>
  <dcterms:created xsi:type="dcterms:W3CDTF">2015-03-20T03:43:21Z</dcterms:created>
  <dcterms:modified xsi:type="dcterms:W3CDTF">2017-11-20T07:58:30Z</dcterms:modified>
</cp:coreProperties>
</file>