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F8352-D9EE-4FEE-BB44-426B3CEBCE5C}" type="datetimeFigureOut">
              <a:rPr lang="zh-TW" altLang="en-US" smtClean="0"/>
              <a:pPr/>
              <a:t>2018/6/23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F63D0-04DF-4E3E-BF66-2BD79D3769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DC80-8FCD-47B2-B952-05D0A61DB093}" type="datetimeFigureOut">
              <a:rPr lang="zh-TW" altLang="en-US" smtClean="0"/>
              <a:pPr/>
              <a:t>2018/6/23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9788-8FD5-49C2-8E5E-74172B2ED2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DC80-8FCD-47B2-B952-05D0A61DB093}" type="datetimeFigureOut">
              <a:rPr lang="zh-TW" altLang="en-US" smtClean="0"/>
              <a:pPr/>
              <a:t>2018/6/23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9788-8FD5-49C2-8E5E-74172B2ED2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DC80-8FCD-47B2-B952-05D0A61DB093}" type="datetimeFigureOut">
              <a:rPr lang="zh-TW" altLang="en-US" smtClean="0"/>
              <a:pPr/>
              <a:t>2018/6/23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9788-8FD5-49C2-8E5E-74172B2ED2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DC80-8FCD-47B2-B952-05D0A61DB093}" type="datetimeFigureOut">
              <a:rPr lang="zh-TW" altLang="en-US" smtClean="0"/>
              <a:pPr/>
              <a:t>2018/6/23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9788-8FD5-49C2-8E5E-74172B2ED2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DC80-8FCD-47B2-B952-05D0A61DB093}" type="datetimeFigureOut">
              <a:rPr lang="zh-TW" altLang="en-US" smtClean="0"/>
              <a:pPr/>
              <a:t>2018/6/23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9788-8FD5-49C2-8E5E-74172B2ED2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DC80-8FCD-47B2-B952-05D0A61DB093}" type="datetimeFigureOut">
              <a:rPr lang="zh-TW" altLang="en-US" smtClean="0"/>
              <a:pPr/>
              <a:t>2018/6/23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9788-8FD5-49C2-8E5E-74172B2ED2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DC80-8FCD-47B2-B952-05D0A61DB093}" type="datetimeFigureOut">
              <a:rPr lang="zh-TW" altLang="en-US" smtClean="0"/>
              <a:pPr/>
              <a:t>2018/6/23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9788-8FD5-49C2-8E5E-74172B2ED2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DC80-8FCD-47B2-B952-05D0A61DB093}" type="datetimeFigureOut">
              <a:rPr lang="zh-TW" altLang="en-US" smtClean="0"/>
              <a:pPr/>
              <a:t>2018/6/23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9788-8FD5-49C2-8E5E-74172B2ED2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DC80-8FCD-47B2-B952-05D0A61DB093}" type="datetimeFigureOut">
              <a:rPr lang="zh-TW" altLang="en-US" smtClean="0"/>
              <a:pPr/>
              <a:t>2018/6/23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9788-8FD5-49C2-8E5E-74172B2ED2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DC80-8FCD-47B2-B952-05D0A61DB093}" type="datetimeFigureOut">
              <a:rPr lang="zh-TW" altLang="en-US" smtClean="0"/>
              <a:pPr/>
              <a:t>2018/6/23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9788-8FD5-49C2-8E5E-74172B2ED2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DC80-8FCD-47B2-B952-05D0A61DB093}" type="datetimeFigureOut">
              <a:rPr lang="zh-TW" altLang="en-US" smtClean="0"/>
              <a:pPr/>
              <a:t>2018/6/23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9788-8FD5-49C2-8E5E-74172B2ED2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DDC80-8FCD-47B2-B952-05D0A61DB093}" type="datetimeFigureOut">
              <a:rPr lang="zh-TW" altLang="en-US" smtClean="0"/>
              <a:pPr/>
              <a:t>2018/6/23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A9788-8FD5-49C2-8E5E-74172B2ED2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起來榮耀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起來榮耀  榮耀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榮耀我主耶穌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起來榮耀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  榮耀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  榮耀主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起來榮耀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勝過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黑暗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死亡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洗淨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憂傷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起來榮耀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你是全能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掌管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世上萬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除去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捆綁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給我新的生命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68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起來榮耀</vt:lpstr>
      <vt:lpstr>起來榮耀</vt:lpstr>
      <vt:lpstr>起來榮耀</vt:lpstr>
      <vt:lpstr>起來榮耀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起來榮耀</dc:title>
  <dc:creator>DAIDUONG</dc:creator>
  <cp:lastModifiedBy>大唐</cp:lastModifiedBy>
  <cp:revision>5</cp:revision>
  <dcterms:created xsi:type="dcterms:W3CDTF">2013-03-30T12:15:05Z</dcterms:created>
  <dcterms:modified xsi:type="dcterms:W3CDTF">2018-06-23T13:39:16Z</dcterms:modified>
</cp:coreProperties>
</file>