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4CDB-2A0C-4E80-8AF2-5864C752E257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9B90-4B93-472E-BB6B-2E76B980F3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4CDB-2A0C-4E80-8AF2-5864C752E257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9B90-4B93-472E-BB6B-2E76B980F3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4CDB-2A0C-4E80-8AF2-5864C752E257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9B90-4B93-472E-BB6B-2E76B980F3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4CDB-2A0C-4E80-8AF2-5864C752E257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9B90-4B93-472E-BB6B-2E76B980F3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871787"/>
            <a:ext cx="7772400" cy="1362075"/>
          </a:xfrm>
        </p:spPr>
        <p:txBody>
          <a:bodyPr anchor="t">
            <a:noAutofit/>
          </a:bodyPr>
          <a:lstStyle>
            <a:lvl1pPr algn="l">
              <a:defRPr sz="44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371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4CDB-2A0C-4E80-8AF2-5864C752E257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9B90-4B93-472E-BB6B-2E76B980F3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4CDB-2A0C-4E80-8AF2-5864C752E257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9B90-4B93-472E-BB6B-2E76B980F3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4CDB-2A0C-4E80-8AF2-5864C752E257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9B90-4B93-472E-BB6B-2E76B980F3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4CDB-2A0C-4E80-8AF2-5864C752E257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9B90-4B93-472E-BB6B-2E76B980F3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4CDB-2A0C-4E80-8AF2-5864C752E257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9B90-4B93-472E-BB6B-2E76B980F3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scene3d>
              <a:camera prst="orthographicFront"/>
              <a:lightRig rig="soft" dir="t"/>
            </a:scene3d>
            <a:sp3d prstMaterial="powder">
              <a:contourClr>
                <a:schemeClr val="bg2"/>
              </a:contourClr>
            </a:sp3d>
          </a:bodyPr>
          <a:lstStyle>
            <a:lvl1pPr algn="l">
              <a:defRPr sz="2000" b="1" cap="none" spc="0">
                <a:ln>
                  <a:noFill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4CDB-2A0C-4E80-8AF2-5864C752E257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9B90-4B93-472E-BB6B-2E76B980F3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447800"/>
            <a:ext cx="2971800" cy="1328738"/>
          </a:xfrm>
        </p:spPr>
        <p:txBody>
          <a:bodyPr anchor="b">
            <a:scene3d>
              <a:camera prst="orthographicFront"/>
              <a:lightRig rig="soft" dir="t"/>
            </a:scene3d>
            <a:sp3d prstMaterial="powder">
              <a:contourClr>
                <a:schemeClr val="bg2"/>
              </a:contourClr>
            </a:sp3d>
          </a:bodyPr>
          <a:lstStyle>
            <a:lvl1pPr algn="l">
              <a:defRPr sz="2000" b="1" cap="none" spc="0">
                <a:ln>
                  <a:noFill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776538"/>
            <a:ext cx="2971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4CDB-2A0C-4E80-8AF2-5864C752E257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9B90-4B93-472E-BB6B-2E76B980F3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 rot="21172883" flipH="1">
            <a:off x="4068648" y="1312793"/>
            <a:ext cx="3673971" cy="3673971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</a:ln>
          <a:effectLst>
            <a:outerShdw blurRad="63500" dist="635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21435926" flipH="1">
            <a:off x="4045012" y="1267664"/>
            <a:ext cx="3673971" cy="3673971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</a:ln>
          <a:effectLst>
            <a:outerShdw blurRad="63500" dist="635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65563" y="1252028"/>
            <a:ext cx="3840480" cy="3840480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</a:ln>
          <a:effectLst>
            <a:outerShdw blurRad="76200" dist="635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293056">
            <a:off x="4124179" y="1181685"/>
            <a:ext cx="3977640" cy="3977640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</a:ln>
          <a:effectLst>
            <a:outerShdw blurRad="50000" dist="50800" dir="12900000" sy="99500" kx="90000" ky="150000" algn="tl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300000">
            <a:off x="4275668" y="1323975"/>
            <a:ext cx="3657600" cy="36576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contourW="12700" prstMaterial="powder">
              <a:bevelT w="29210" h="12700"/>
              <a:contourClr>
                <a:schemeClr val="bg2"/>
              </a:contourClr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982C4CDB-2A0C-4E80-8AF2-5864C752E257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6A869B90-4B93-472E-BB6B-2E76B980F3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ln>
            <a:noFill/>
          </a:ln>
          <a:solidFill>
            <a:schemeClr val="tx2"/>
          </a:solidFill>
          <a:effectLst>
            <a:outerShdw blurRad="50800" dist="25400" dir="5400000" algn="t" rotWithShape="0">
              <a:prstClr val="black">
                <a:alpha val="80000"/>
              </a:prst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超越一切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超越眾能力 超越眾</a:t>
            </a:r>
            <a:r>
              <a:rPr lang="zh-TW" altLang="en-US" sz="5400" dirty="0" smtClean="0"/>
              <a:t>王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超</a:t>
            </a:r>
            <a:r>
              <a:rPr lang="zh-TW" altLang="en-US" sz="5400" dirty="0"/>
              <a:t>越眾全地和一切被造</a:t>
            </a:r>
            <a:r>
              <a:rPr lang="zh-TW" altLang="en-US" sz="5400" dirty="0" smtClean="0"/>
              <a:t>的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超</a:t>
            </a:r>
            <a:r>
              <a:rPr lang="zh-TW" altLang="en-US" sz="5400" dirty="0"/>
              <a:t>越眾人的智慧和道</a:t>
            </a:r>
            <a:r>
              <a:rPr lang="zh-TW" altLang="en-US" sz="5400" dirty="0" smtClean="0"/>
              <a:t>路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TW" altLang="en-US" sz="5400" dirty="0"/>
              <a:t>你創造宇宙和萬物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超越一切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超越眾王國 超越權</a:t>
            </a:r>
            <a:r>
              <a:rPr lang="zh-TW" altLang="en-US" sz="5400" dirty="0" smtClean="0"/>
              <a:t>勢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超</a:t>
            </a:r>
            <a:r>
              <a:rPr lang="zh-TW" altLang="en-US" sz="5400" dirty="0"/>
              <a:t>越世人理解的奇妙知</a:t>
            </a:r>
            <a:r>
              <a:rPr lang="zh-TW" altLang="en-US" sz="5400" dirty="0" smtClean="0"/>
              <a:t>識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超</a:t>
            </a:r>
            <a:r>
              <a:rPr lang="zh-TW" altLang="en-US" sz="5400" dirty="0"/>
              <a:t>越世上的金銀和財</a:t>
            </a:r>
            <a:r>
              <a:rPr lang="zh-TW" altLang="en-US" sz="5400" dirty="0" smtClean="0"/>
              <a:t>富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沒</a:t>
            </a:r>
            <a:r>
              <a:rPr lang="zh-TW" altLang="en-US" sz="5400" dirty="0"/>
              <a:t>什麼比有你更富足</a:t>
            </a:r>
            <a:endParaRPr 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超越一切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釘</a:t>
            </a:r>
            <a:r>
              <a:rPr lang="zh-TW" altLang="en-US" sz="5400" dirty="0"/>
              <a:t>十架 被埋石洞</a:t>
            </a:r>
            <a:r>
              <a:rPr lang="zh-TW" altLang="en-US" sz="5400" dirty="0" smtClean="0"/>
              <a:t>裡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犧</a:t>
            </a:r>
            <a:r>
              <a:rPr lang="zh-TW" altLang="en-US" sz="5400" dirty="0"/>
              <a:t>牲自己 孤獨地被拋</a:t>
            </a:r>
            <a:r>
              <a:rPr lang="zh-TW" altLang="en-US" sz="5400" dirty="0" smtClean="0"/>
              <a:t>棄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像</a:t>
            </a:r>
            <a:r>
              <a:rPr lang="zh-TW" altLang="en-US" sz="5400" dirty="0"/>
              <a:t>玫瑰 被踐踏在</a:t>
            </a:r>
            <a:r>
              <a:rPr lang="zh-TW" altLang="en-US" sz="5400" dirty="0" smtClean="0"/>
              <a:t>地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降</a:t>
            </a:r>
            <a:r>
              <a:rPr lang="zh-TW" altLang="en-US" sz="5400" dirty="0"/>
              <a:t>低自己 因你愛</a:t>
            </a:r>
            <a:r>
              <a:rPr lang="zh-TW" altLang="en-US" sz="5400" dirty="0" smtClean="0"/>
              <a:t>我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超</a:t>
            </a:r>
            <a:r>
              <a:rPr lang="zh-TW" altLang="en-US" sz="5400" dirty="0"/>
              <a:t>越一切</a:t>
            </a:r>
            <a:endParaRPr 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Slik-1">
      <a:dk1>
        <a:srgbClr val="000000"/>
      </a:dk1>
      <a:lt1>
        <a:srgbClr val="FFFFFF"/>
      </a:lt1>
      <a:dk2>
        <a:srgbClr val="043988"/>
      </a:dk2>
      <a:lt2>
        <a:srgbClr val="92C2EB"/>
      </a:lt2>
      <a:accent1>
        <a:srgbClr val="836AAE"/>
      </a:accent1>
      <a:accent2>
        <a:srgbClr val="5DA577"/>
      </a:accent2>
      <a:accent3>
        <a:srgbClr val="678EB9"/>
      </a:accent3>
      <a:accent4>
        <a:srgbClr val="F7A611"/>
      </a:accent4>
      <a:accent5>
        <a:srgbClr val="A1AB38"/>
      </a:accent5>
      <a:accent6>
        <a:srgbClr val="C17790"/>
      </a:accent6>
      <a:hlink>
        <a:srgbClr val="DA5723"/>
      </a:hlink>
      <a:folHlink>
        <a:srgbClr val="226CA5"/>
      </a:folHlink>
    </a:clrScheme>
    <a:fontScheme name="Slik-1">
      <a:majorFont>
        <a:latin typeface="Arial"/>
        <a:ea typeface=""/>
        <a:cs typeface=""/>
        <a:font script="Jpan" typeface="ＭＳ Ｐゴシック"/>
        <a:font script="Hang" typeface="돋음"/>
        <a:font script="Hans" typeface="方正姚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돋음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lik-1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50000"/>
              </a:schemeClr>
            </a:gs>
            <a:gs pos="30000">
              <a:schemeClr val="phClr">
                <a:tint val="60000"/>
                <a:satMod val="250000"/>
              </a:schemeClr>
            </a:gs>
            <a:gs pos="50000">
              <a:schemeClr val="phClr">
                <a:tint val="57000"/>
                <a:satMod val="250000"/>
              </a:schemeClr>
            </a:gs>
            <a:gs pos="100000">
              <a:schemeClr val="phClr">
                <a:tint val="28000"/>
                <a:satMod val="250000"/>
              </a:schemeClr>
            </a:gs>
          </a:gsLst>
          <a:lin ang="6960000" scaled="1"/>
        </a:gradFill>
        <a:gradFill rotWithShape="1">
          <a:gsLst>
            <a:gs pos="0">
              <a:schemeClr val="phClr">
                <a:shade val="80000"/>
                <a:satMod val="200000"/>
              </a:schemeClr>
            </a:gs>
            <a:gs pos="30000">
              <a:schemeClr val="phClr">
                <a:shade val="20000"/>
                <a:satMod val="250000"/>
              </a:schemeClr>
            </a:gs>
            <a:gs pos="50000">
              <a:schemeClr val="phClr">
                <a:shade val="23000"/>
                <a:satMod val="250000"/>
              </a:schemeClr>
            </a:gs>
            <a:gs pos="60000">
              <a:schemeClr val="phClr">
                <a:shade val="29000"/>
                <a:satMod val="23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lin ang="696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50800" dir="5400000" algn="tl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soft" dir="t"/>
          </a:scene3d>
          <a:sp3d>
            <a:bevelT w="127000" h="12700"/>
          </a:sp3d>
        </a:effectStyle>
        <a:effectStyle>
          <a:effectLst>
            <a:outerShdw blurRad="63500" dist="50800" dir="5400000" algn="tl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soft" dir="t"/>
          </a:scene3d>
          <a:sp3d>
            <a:bevelT w="152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0000"/>
                <a:satMod val="150000"/>
              </a:schemeClr>
            </a:gs>
            <a:gs pos="50000">
              <a:schemeClr val="phClr">
                <a:tint val="85000"/>
                <a:shade val="100000"/>
                <a:satMod val="140000"/>
              </a:schemeClr>
            </a:gs>
            <a:gs pos="100000">
              <a:schemeClr val="phClr">
                <a:shade val="50000"/>
                <a:satMod val="15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chemeClr val="phClr">
                <a:shade val="55000"/>
                <a:satMod val="150000"/>
              </a:schemeClr>
              <a:schemeClr val="phClr">
                <a:tint val="0"/>
                <a:sat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128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Theme1</vt:lpstr>
      <vt:lpstr>超越一切</vt:lpstr>
      <vt:lpstr>超越一切</vt:lpstr>
      <vt:lpstr>超越一切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超越一切</dc:title>
  <dc:creator>Admin</dc:creator>
  <cp:lastModifiedBy>Admin</cp:lastModifiedBy>
  <cp:revision>1</cp:revision>
  <dcterms:created xsi:type="dcterms:W3CDTF">2013-02-23T03:33:11Z</dcterms:created>
  <dcterms:modified xsi:type="dcterms:W3CDTF">2013-02-23T03:34:22Z</dcterms:modified>
</cp:coreProperties>
</file>