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31BF-2CDD-4B35-BBB8-573367725734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2268-5CD2-454A-B8AF-E183603E5E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31BF-2CDD-4B35-BBB8-573367725734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2268-5CD2-454A-B8AF-E183603E5E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31BF-2CDD-4B35-BBB8-573367725734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2268-5CD2-454A-B8AF-E183603E5E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31BF-2CDD-4B35-BBB8-573367725734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2268-5CD2-454A-B8AF-E183603E5E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31BF-2CDD-4B35-BBB8-573367725734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2268-5CD2-454A-B8AF-E183603E5E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31BF-2CDD-4B35-BBB8-573367725734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2268-5CD2-454A-B8AF-E183603E5E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31BF-2CDD-4B35-BBB8-573367725734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2268-5CD2-454A-B8AF-E183603E5E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31BF-2CDD-4B35-BBB8-573367725734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2268-5CD2-454A-B8AF-E183603E5E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31BF-2CDD-4B35-BBB8-573367725734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2268-5CD2-454A-B8AF-E183603E5E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31BF-2CDD-4B35-BBB8-573367725734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2268-5CD2-454A-B8AF-E183603E5E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31BF-2CDD-4B35-BBB8-573367725734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2268-5CD2-454A-B8AF-E183603E5E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31BF-2CDD-4B35-BBB8-573367725734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F2268-5CD2-454A-B8AF-E183603E5E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越久越甘甜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靜靜地思想這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一生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走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過的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路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心中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充滿了無盡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感謝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多少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次奇妙的恩典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越久越甘甜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臨到平凡不配的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一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幕一幕浮現在眼前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越久越甘甜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我雖不能 靠主就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能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勝過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軟弱 勝過試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煉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信心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的根 越紮越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深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信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靠越久 越覺甘甜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3</TotalTime>
  <Words>69</Words>
  <Application>Microsoft Office PowerPoint</Application>
  <PresentationFormat>如螢幕大小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佈景主題11</vt:lpstr>
      <vt:lpstr>越久越甘甜</vt:lpstr>
      <vt:lpstr>越久越甘甜</vt:lpstr>
      <vt:lpstr>越久越甘甜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越久越甘甜</dc:title>
  <dc:creator>User</dc:creator>
  <cp:lastModifiedBy>User</cp:lastModifiedBy>
  <cp:revision>2</cp:revision>
  <dcterms:created xsi:type="dcterms:W3CDTF">2017-09-26T12:37:40Z</dcterms:created>
  <dcterms:modified xsi:type="dcterms:W3CDTF">2017-09-26T12:41:15Z</dcterms:modified>
</cp:coreProperties>
</file>