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18A6A3-9377-44A8-88B2-67E7B1257771}" type="datetimeFigureOut">
              <a:rPr lang="zh-TW" altLang="en-US" smtClean="0"/>
              <a:t>2015/7/10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C01EC58-496F-48A0-9414-2ECA50522A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憶當天的那段舊夢</a:t>
            </a:r>
          </a:p>
          <a:p>
            <a:pPr algn="ctr">
              <a:buNone/>
            </a:pPr>
            <a:r>
              <a:rPr lang="zh-TW" altLang="en-US" sz="5400" dirty="0"/>
              <a:t>祂仿似與我夜裡共</a:t>
            </a:r>
            <a:r>
              <a:rPr lang="zh-TW" altLang="en-US" sz="5400" dirty="0" smtClean="0"/>
              <a:t>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沙灘</a:t>
            </a:r>
            <a:r>
              <a:rPr lang="zh-TW" altLang="en-US" sz="5400" dirty="0"/>
              <a:t>中的每段道路</a:t>
            </a:r>
          </a:p>
          <a:p>
            <a:pPr algn="ctr">
              <a:buNone/>
            </a:pPr>
            <a:r>
              <a:rPr lang="zh-TW" altLang="en-US" sz="5400" dirty="0"/>
              <a:t>編出你與我兩雙足印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默默地在我身邊的主</a:t>
            </a:r>
          </a:p>
          <a:p>
            <a:pPr algn="ctr">
              <a:buNone/>
            </a:pPr>
            <a:r>
              <a:rPr lang="zh-TW" altLang="en-US" sz="5400" dirty="0"/>
              <a:t>跟我低聲輕輕</a:t>
            </a:r>
            <a:r>
              <a:rPr lang="zh-TW" altLang="en-US" sz="5400" dirty="0" smtClean="0"/>
              <a:t>說出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絕望路裡的一雙</a:t>
            </a:r>
          </a:p>
          <a:p>
            <a:pPr algn="ctr">
              <a:buNone/>
            </a:pPr>
            <a:r>
              <a:rPr lang="zh-TW" altLang="en-US" sz="5400" dirty="0"/>
              <a:t>原是我的足印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回望我過去多少的失意</a:t>
            </a:r>
          </a:p>
          <a:p>
            <a:pPr algn="ctr">
              <a:buNone/>
            </a:pPr>
            <a:r>
              <a:rPr lang="zh-TW" altLang="en-US" sz="5400" dirty="0"/>
              <a:t>但你每次每次也</a:t>
            </a:r>
            <a:r>
              <a:rPr lang="zh-TW" altLang="en-US" sz="5400" dirty="0" smtClean="0"/>
              <a:t>在旁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你抹我淚痕</a:t>
            </a:r>
          </a:p>
          <a:p>
            <a:pPr algn="ctr">
              <a:buNone/>
            </a:pPr>
            <a:r>
              <a:rPr lang="zh-TW" altLang="en-US" sz="5400" dirty="0"/>
              <a:t>是你揹我經過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明白到有你居於心深處</a:t>
            </a:r>
          </a:p>
          <a:p>
            <a:pPr algn="ctr">
              <a:buNone/>
            </a:pPr>
            <a:r>
              <a:rPr lang="zh-TW" altLang="en-US" sz="5400" dirty="0"/>
              <a:t>我不再是獨行</a:t>
            </a:r>
          </a:p>
          <a:p>
            <a:pPr algn="ctr">
              <a:buNone/>
            </a:pPr>
            <a:r>
              <a:rPr lang="zh-TW" altLang="en-US" sz="5400" dirty="0"/>
              <a:t>前路有你共行</a:t>
            </a:r>
          </a:p>
          <a:p>
            <a:pPr algn="ctr">
              <a:buNone/>
            </a:pPr>
            <a:r>
              <a:rPr lang="zh-TW" altLang="en-US" sz="5400" dirty="0"/>
              <a:t>留下雙雙足印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漫漫路無論多少崎嶇</a:t>
            </a:r>
          </a:p>
          <a:p>
            <a:pPr algn="ctr">
              <a:buNone/>
            </a:pPr>
            <a:r>
              <a:rPr lang="zh-TW" altLang="en-US" sz="5400" dirty="0"/>
              <a:t>都有基督緊握我</a:t>
            </a:r>
            <a:r>
              <a:rPr lang="zh-TW" altLang="en-US" sz="5400" dirty="0" smtClean="0"/>
              <a:t>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遇</a:t>
            </a:r>
            <a:r>
              <a:rPr lang="zh-TW" altLang="en-US" sz="5400" dirty="0"/>
              <a:t>寂寞但也不孤單</a:t>
            </a:r>
          </a:p>
          <a:p>
            <a:pPr algn="ctr">
              <a:buNone/>
            </a:pPr>
            <a:r>
              <a:rPr lang="zh-TW" altLang="en-US" sz="5400" dirty="0"/>
              <a:t>明白你是共行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回望我過去多少的失意</a:t>
            </a:r>
          </a:p>
          <a:p>
            <a:pPr algn="ctr">
              <a:buNone/>
            </a:pPr>
            <a:r>
              <a:rPr lang="zh-TW" altLang="en-US" sz="5400" dirty="0"/>
              <a:t>但你每次每次也</a:t>
            </a:r>
            <a:r>
              <a:rPr lang="zh-TW" altLang="en-US" sz="5400" dirty="0" smtClean="0"/>
              <a:t>在旁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你抹我淚痕</a:t>
            </a:r>
          </a:p>
          <a:p>
            <a:pPr algn="ctr">
              <a:buNone/>
            </a:pPr>
            <a:r>
              <a:rPr lang="zh-TW" altLang="en-US" sz="5400" dirty="0"/>
              <a:t>是你揹我經過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明白到有你居於心深處</a:t>
            </a:r>
          </a:p>
          <a:p>
            <a:pPr algn="ctr">
              <a:buNone/>
            </a:pPr>
            <a:r>
              <a:rPr lang="zh-TW" altLang="en-US" sz="5400" dirty="0"/>
              <a:t>我不再是獨行</a:t>
            </a:r>
          </a:p>
          <a:p>
            <a:pPr algn="ctr">
              <a:buNone/>
            </a:pPr>
            <a:r>
              <a:rPr lang="zh-TW" altLang="en-US" sz="5400" dirty="0"/>
              <a:t>前路有你共行</a:t>
            </a:r>
          </a:p>
          <a:p>
            <a:pPr algn="ctr">
              <a:buNone/>
            </a:pPr>
            <a:r>
              <a:rPr lang="zh-TW" altLang="en-US" sz="5400" dirty="0"/>
              <a:t>留下雙雙足印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祂當天親身的應許</a:t>
            </a:r>
          </a:p>
          <a:p>
            <a:pPr algn="ctr">
              <a:buNone/>
            </a:pPr>
            <a:r>
              <a:rPr lang="zh-TW" altLang="en-US" sz="5400" dirty="0"/>
              <a:t>祂必會與我伴結前</a:t>
            </a:r>
            <a:r>
              <a:rPr lang="zh-TW" altLang="en-US" sz="5400" dirty="0" smtClean="0"/>
              <a:t>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中的每段道路</a:t>
            </a:r>
          </a:p>
          <a:p>
            <a:pPr algn="ctr">
              <a:buNone/>
            </a:pPr>
            <a:r>
              <a:rPr lang="zh-TW" altLang="en-US" sz="5400" dirty="0"/>
              <a:t>都必會帶領我經過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路漸盡回望我的一生</a:t>
            </a:r>
          </a:p>
          <a:p>
            <a:pPr algn="ctr">
              <a:buNone/>
            </a:pPr>
            <a:r>
              <a:rPr lang="zh-TW" altLang="en-US" sz="5400" dirty="0"/>
              <a:t>雖有祂一起的腳</a:t>
            </a:r>
            <a:r>
              <a:rPr lang="zh-TW" altLang="en-US" sz="5400" dirty="0" smtClean="0"/>
              <a:t>蹤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絕望並困境之中</a:t>
            </a:r>
          </a:p>
          <a:p>
            <a:pPr algn="ctr">
              <a:buNone/>
            </a:pPr>
            <a:r>
              <a:rPr lang="zh-TW" altLang="en-US" sz="5400" dirty="0"/>
              <a:t>全是孤單足印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回望我過去多少的失意</a:t>
            </a:r>
          </a:p>
          <a:p>
            <a:pPr algn="ctr">
              <a:buNone/>
            </a:pPr>
            <a:r>
              <a:rPr lang="zh-TW" altLang="en-US" sz="5400" dirty="0"/>
              <a:t>但你每次每次也</a:t>
            </a:r>
            <a:r>
              <a:rPr lang="zh-TW" altLang="en-US" sz="5400" dirty="0" smtClean="0"/>
              <a:t>在旁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你抹我淚痕</a:t>
            </a:r>
          </a:p>
          <a:p>
            <a:pPr algn="ctr">
              <a:buNone/>
            </a:pPr>
            <a:r>
              <a:rPr lang="zh-TW" altLang="en-US" sz="5400" dirty="0"/>
              <a:t>是你揹我經過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明白到有你居於心深處</a:t>
            </a:r>
          </a:p>
          <a:p>
            <a:pPr algn="ctr">
              <a:buNone/>
            </a:pPr>
            <a:r>
              <a:rPr lang="zh-TW" altLang="en-US" sz="5400" dirty="0"/>
              <a:t>我不再是獨行</a:t>
            </a:r>
          </a:p>
          <a:p>
            <a:pPr algn="ctr">
              <a:buNone/>
            </a:pPr>
            <a:r>
              <a:rPr lang="zh-TW" altLang="en-US" sz="5400" dirty="0"/>
              <a:t>前路有你共行</a:t>
            </a:r>
          </a:p>
          <a:p>
            <a:pPr algn="ctr">
              <a:buNone/>
            </a:pPr>
            <a:r>
              <a:rPr lang="zh-TW" altLang="en-US" sz="5400" dirty="0"/>
              <a:t>留下雙雙足印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足印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每次我心中多悲傷</a:t>
            </a:r>
          </a:p>
          <a:p>
            <a:pPr algn="ctr">
              <a:buNone/>
            </a:pPr>
            <a:r>
              <a:rPr lang="zh-TW" altLang="en-US" sz="5400" dirty="0"/>
              <a:t>祂怎卻遠去剩我</a:t>
            </a:r>
            <a:r>
              <a:rPr lang="zh-TW" altLang="en-US" sz="5400" dirty="0" smtClean="0"/>
              <a:t>獨行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每次</a:t>
            </a:r>
            <a:r>
              <a:rPr lang="zh-TW" altLang="en-US" sz="5400" dirty="0"/>
              <a:t>我感到是寂寞</a:t>
            </a:r>
          </a:p>
          <a:p>
            <a:pPr algn="ctr">
              <a:buNone/>
            </a:pPr>
            <a:r>
              <a:rPr lang="zh-TW" altLang="en-US" sz="5400" dirty="0"/>
              <a:t>祂怎卻遠去剩我孤單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</TotalTime>
  <Words>310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旅程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  <vt:lpstr>足印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足印</dc:title>
  <dc:creator>大唐</dc:creator>
  <cp:lastModifiedBy>大唐</cp:lastModifiedBy>
  <cp:revision>1</cp:revision>
  <dcterms:created xsi:type="dcterms:W3CDTF">2015-07-10T03:46:27Z</dcterms:created>
  <dcterms:modified xsi:type="dcterms:W3CDTF">2015-07-10T03:49:51Z</dcterms:modified>
</cp:coreProperties>
</file>