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B2043A-14EF-4137-BD78-6B92A4BCC89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A65D2D22-1A9D-433C-89F5-A6E024B43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043A-14EF-4137-BD78-6B92A4BCC89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2D22-1A9D-433C-89F5-A6E024B43E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043A-14EF-4137-BD78-6B92A4BCC89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2D22-1A9D-433C-89F5-A6E024B43E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043A-14EF-4137-BD78-6B92A4BCC89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2D22-1A9D-433C-89F5-A6E024B43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B2043A-14EF-4137-BD78-6B92A4BCC89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2D22-1A9D-433C-89F5-A6E024B43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043A-14EF-4137-BD78-6B92A4BCC89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2D22-1A9D-433C-89F5-A6E024B43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043A-14EF-4137-BD78-6B92A4BCC89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2D22-1A9D-433C-89F5-A6E024B43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B2043A-14EF-4137-BD78-6B92A4BCC89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2D22-1A9D-433C-89F5-A6E024B43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043A-14EF-4137-BD78-6B92A4BCC89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2D22-1A9D-433C-89F5-A6E024B43E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B2043A-14EF-4137-BD78-6B92A4BCC89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2D22-1A9D-433C-89F5-A6E024B43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B2043A-14EF-4137-BD78-6B92A4BCC89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2D22-1A9D-433C-89F5-A6E024B43E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B2043A-14EF-4137-BD78-6B92A4BCC89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A65D2D22-1A9D-433C-89F5-A6E024B43E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跟隨主腳蹤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你願否跟隨我來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若我召喚你名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願赴他鄉遠方去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被主改變生命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跟隨主腳蹤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願我行在主愛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永遠</a:t>
            </a:r>
            <a:r>
              <a:rPr lang="zh-TW" altLang="en-US" sz="5400" dirty="0"/>
              <a:t>跟隨主腳</a:t>
            </a:r>
            <a:r>
              <a:rPr lang="zh-TW" altLang="en-US" sz="5400" dirty="0" smtClean="0"/>
              <a:t>蹤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言語</a:t>
            </a:r>
            <a:r>
              <a:rPr lang="zh-TW" altLang="en-US" sz="5400" dirty="0"/>
              <a:t>行止皆</a:t>
            </a:r>
            <a:r>
              <a:rPr lang="zh-TW" altLang="en-US" sz="5400" dirty="0" smtClean="0"/>
              <a:t>服從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深深</a:t>
            </a:r>
            <a:r>
              <a:rPr lang="zh-TW" altLang="en-US" sz="5400" dirty="0"/>
              <a:t>藏身主內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跟隨主腳蹤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讓我愛藉你表彰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我名高舉得傳揚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我生命塑型增長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你內 你藏主內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跟隨主腳蹤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你願否捨棄</a:t>
            </a:r>
            <a:r>
              <a:rPr lang="zh-TW" altLang="en-US" sz="5400" dirty="0" smtClean="0"/>
              <a:t>一切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 </a:t>
            </a:r>
            <a:r>
              <a:rPr lang="zh-TW" altLang="en-US" sz="5400" dirty="0"/>
              <a:t>若我召喚你</a:t>
            </a:r>
            <a:r>
              <a:rPr lang="zh-TW" altLang="en-US" sz="5400" dirty="0" smtClean="0"/>
              <a:t>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人</a:t>
            </a:r>
            <a:r>
              <a:rPr lang="zh-TW" altLang="en-US" sz="5400" dirty="0"/>
              <a:t>或善惡懼管</a:t>
            </a:r>
            <a:r>
              <a:rPr lang="zh-TW" altLang="en-US" sz="5400" dirty="0" smtClean="0"/>
              <a:t>顧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被</a:t>
            </a:r>
            <a:r>
              <a:rPr lang="zh-TW" altLang="en-US" sz="5400" dirty="0"/>
              <a:t>主改變生命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跟隨主腳蹤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願否受</a:t>
            </a:r>
            <a:r>
              <a:rPr lang="zh-TW" altLang="en-US" sz="5400" dirty="0" smtClean="0"/>
              <a:t>敵視 排斥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生命</a:t>
            </a:r>
            <a:r>
              <a:rPr lang="zh-TW" altLang="en-US" sz="5400" dirty="0"/>
              <a:t>取向招</a:t>
            </a:r>
            <a:r>
              <a:rPr lang="zh-TW" altLang="en-US" sz="5400" dirty="0" smtClean="0"/>
              <a:t>隔閡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我垂聽你禱</a:t>
            </a:r>
            <a:r>
              <a:rPr lang="zh-TW" altLang="en-US" sz="5400" dirty="0" smtClean="0"/>
              <a:t>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將</a:t>
            </a:r>
            <a:r>
              <a:rPr lang="zh-TW" altLang="en-US" sz="5400" dirty="0"/>
              <a:t>你藏身主內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跟隨主腳蹤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讓瞎子</a:t>
            </a:r>
            <a:r>
              <a:rPr lang="zh-TW" altLang="en-US" sz="5400" dirty="0" smtClean="0"/>
              <a:t>因</a:t>
            </a:r>
            <a:r>
              <a:rPr lang="zh-CN" altLang="en-US" sz="5400" dirty="0" smtClean="0"/>
              <a:t>袮</a:t>
            </a:r>
            <a:r>
              <a:rPr lang="zh-TW" altLang="en-US" sz="5400" dirty="0" smtClean="0"/>
              <a:t>看見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若</a:t>
            </a:r>
            <a:r>
              <a:rPr lang="zh-TW" altLang="en-US" sz="5400" dirty="0"/>
              <a:t>我召喚你</a:t>
            </a:r>
            <a:r>
              <a:rPr lang="zh-TW" altLang="en-US" sz="5400" dirty="0" smtClean="0"/>
              <a:t>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罪奴得主</a:t>
            </a:r>
            <a:r>
              <a:rPr lang="zh-TW" altLang="en-US" sz="5400" dirty="0" smtClean="0"/>
              <a:t>釋放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被</a:t>
            </a:r>
            <a:r>
              <a:rPr lang="zh-TW" altLang="en-US" sz="5400" dirty="0"/>
              <a:t>主改變生命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跟隨主腳蹤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以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袮</a:t>
            </a:r>
            <a:r>
              <a:rPr lang="zh-TW" altLang="en-US" sz="5400" dirty="0" smtClean="0"/>
              <a:t>愛</a:t>
            </a:r>
            <a:r>
              <a:rPr lang="zh-TW" altLang="en-US" sz="5400" dirty="0"/>
              <a:t>潔淨</a:t>
            </a:r>
            <a:r>
              <a:rPr lang="zh-TW" altLang="en-US" sz="5400" dirty="0" smtClean="0"/>
              <a:t>麻瘋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暗中施行善</a:t>
            </a:r>
            <a:r>
              <a:rPr lang="zh-TW" altLang="en-US" sz="5400" dirty="0" smtClean="0"/>
              <a:t>工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認同</a:t>
            </a:r>
            <a:r>
              <a:rPr lang="zh-TW" altLang="en-US" sz="5400" dirty="0"/>
              <a:t>我生命</a:t>
            </a:r>
            <a:r>
              <a:rPr lang="zh-TW" altLang="en-US" sz="5400" dirty="0" smtClean="0"/>
              <a:t>相通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將</a:t>
            </a:r>
            <a:r>
              <a:rPr lang="zh-TW" altLang="en-US" sz="5400" dirty="0"/>
              <a:t>你藏身主內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跟隨主腳蹤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願否愛躲藏的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若</a:t>
            </a:r>
            <a:r>
              <a:rPr lang="zh-TW" altLang="en-US" sz="5400" dirty="0"/>
              <a:t>我召喚你</a:t>
            </a:r>
            <a:r>
              <a:rPr lang="zh-TW" altLang="en-US" sz="5400" dirty="0" smtClean="0"/>
              <a:t>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我平息心</a:t>
            </a:r>
            <a:r>
              <a:rPr lang="zh-TW" altLang="en-US" sz="5400" dirty="0" smtClean="0"/>
              <a:t>恐懼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被</a:t>
            </a:r>
            <a:r>
              <a:rPr lang="zh-TW" altLang="en-US" sz="5400" dirty="0"/>
              <a:t>主改變生命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跟隨主腳蹤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願否將信心</a:t>
            </a:r>
            <a:r>
              <a:rPr lang="zh-TW" altLang="en-US" sz="5400" dirty="0" smtClean="0"/>
              <a:t>實踐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將</a:t>
            </a:r>
            <a:r>
              <a:rPr lang="zh-TW" altLang="en-US" sz="5400" dirty="0"/>
              <a:t>世界塑造</a:t>
            </a:r>
            <a:r>
              <a:rPr lang="zh-TW" altLang="en-US" sz="5400" dirty="0" smtClean="0"/>
              <a:t>改變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藉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聲 觸眼 察驗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將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袮</a:t>
            </a:r>
            <a:r>
              <a:rPr lang="zh-TW" altLang="en-US" sz="5400" dirty="0" smtClean="0"/>
              <a:t>藏身</a:t>
            </a:r>
            <a:r>
              <a:rPr lang="zh-TW" altLang="en-US" sz="5400" dirty="0"/>
              <a:t>主內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跟隨主腳蹤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主號令真實</a:t>
            </a:r>
            <a:r>
              <a:rPr lang="zh-TW" altLang="en-US" sz="5400" dirty="0" smtClean="0"/>
              <a:t>清晰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 當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袮</a:t>
            </a:r>
            <a:r>
              <a:rPr lang="zh-TW" altLang="en-US" sz="5400" dirty="0" smtClean="0"/>
              <a:t>召喚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求</a:t>
            </a:r>
            <a:r>
              <a:rPr lang="zh-TW" altLang="en-US" sz="5400" dirty="0"/>
              <a:t>讓我轉回</a:t>
            </a:r>
            <a:r>
              <a:rPr lang="zh-TW" altLang="en-US" sz="5400" dirty="0" smtClean="0"/>
              <a:t>跟隨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被</a:t>
            </a:r>
            <a:r>
              <a:rPr lang="zh-TW" altLang="en-US" sz="5400" dirty="0"/>
              <a:t>主改變生命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6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佈景主題16</Template>
  <TotalTime>4</TotalTime>
  <Words>244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佈景主題16</vt:lpstr>
      <vt:lpstr>跟隨主腳蹤</vt:lpstr>
      <vt:lpstr>跟隨主腳蹤</vt:lpstr>
      <vt:lpstr>跟隨主腳蹤</vt:lpstr>
      <vt:lpstr>跟隨主腳蹤</vt:lpstr>
      <vt:lpstr>跟隨主腳蹤</vt:lpstr>
      <vt:lpstr>跟隨主腳蹤</vt:lpstr>
      <vt:lpstr>跟隨主腳蹤</vt:lpstr>
      <vt:lpstr>跟隨主腳蹤</vt:lpstr>
      <vt:lpstr>跟隨主腳蹤</vt:lpstr>
      <vt:lpstr>跟隨主腳蹤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跟隨主腳蹤</dc:title>
  <dc:creator>大唐</dc:creator>
  <cp:lastModifiedBy>大唐</cp:lastModifiedBy>
  <cp:revision>1</cp:revision>
  <dcterms:created xsi:type="dcterms:W3CDTF">2017-02-25T08:09:05Z</dcterms:created>
  <dcterms:modified xsi:type="dcterms:W3CDTF">2017-02-25T08:13:10Z</dcterms:modified>
</cp:coreProperties>
</file>