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7005F5-7487-4E6B-A03E-3419A35D4841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F46128-FC31-434A-B3B6-772D9A28A2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自我出生起</a:t>
            </a:r>
            <a:r>
              <a:rPr lang="zh-TW" altLang="en-US" sz="5400" dirty="0" smtClean="0"/>
              <a:t>那天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早</a:t>
            </a:r>
            <a:r>
              <a:rPr lang="zh-TW" altLang="en-US" sz="5400" dirty="0"/>
              <a:t>慣這樣</a:t>
            </a:r>
            <a:r>
              <a:rPr lang="zh-TW" altLang="en-US" sz="5400" dirty="0" smtClean="0"/>
              <a:t>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人瞎眼 看不見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換</a:t>
            </a:r>
            <a:r>
              <a:rPr lang="zh-TW" altLang="en-US" sz="5400" dirty="0"/>
              <a:t>來是非</a:t>
            </a:r>
            <a:r>
              <a:rPr lang="zh-TW" altLang="en-US" sz="5400" dirty="0" smtClean="0"/>
              <a:t>多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話你</a:t>
            </a:r>
            <a:r>
              <a:rPr lang="zh-TW" altLang="en-US" sz="5400" dirty="0" smtClean="0"/>
              <a:t>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當天</a:t>
            </a:r>
            <a:r>
              <a:rPr lang="zh-TW" altLang="en-US" sz="5400" dirty="0"/>
              <a:t>我恩公祂叫主</a:t>
            </a:r>
            <a:r>
              <a:rPr lang="zh-TW" altLang="en-US" sz="5400" dirty="0" smtClean="0"/>
              <a:t>耶穌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懷</a:t>
            </a:r>
            <a:r>
              <a:rPr lang="zh-TW" altLang="en-US" sz="5400" dirty="0"/>
              <a:t>著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已</a:t>
            </a:r>
            <a:r>
              <a:rPr lang="zh-TW" altLang="en-US" sz="5400" dirty="0"/>
              <a:t>將我爛泥外升高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若你恰巧身處</a:t>
            </a:r>
            <a:r>
              <a:rPr lang="zh-TW" altLang="en-US" sz="5400" dirty="0" smtClean="0"/>
              <a:t>低窪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逆流</a:t>
            </a:r>
            <a:r>
              <a:rPr lang="zh-TW" altLang="en-US" sz="5400" dirty="0" smtClean="0"/>
              <a:t>擁抱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願幫扶提拔你風中起舞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話我知多得我爸</a:t>
            </a:r>
            <a:r>
              <a:rPr lang="zh-TW" altLang="en-US" sz="5400" dirty="0" smtClean="0"/>
              <a:t>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或是</a:t>
            </a:r>
            <a:r>
              <a:rPr lang="zh-TW" altLang="en-US" sz="5400" dirty="0"/>
              <a:t>誰之</a:t>
            </a:r>
            <a:r>
              <a:rPr lang="zh-TW" altLang="en-US" sz="5400" dirty="0" smtClean="0"/>
              <a:t>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連累</a:t>
            </a:r>
            <a:r>
              <a:rPr lang="zh-TW" altLang="en-US" sz="5400" dirty="0"/>
              <a:t>我有這等</a:t>
            </a:r>
            <a:r>
              <a:rPr lang="zh-TW" altLang="en-US" sz="5400" dirty="0" smtClean="0"/>
              <a:t>身世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坎坷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罪疚中乞討</a:t>
            </a:r>
            <a:r>
              <a:rPr lang="zh-TW" altLang="en-US" sz="5400" dirty="0" smtClean="0"/>
              <a:t>養生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怎會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自卑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麻木了 我反正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沒</a:t>
            </a:r>
            <a:r>
              <a:rPr lang="zh-TW" altLang="en-US" sz="5400" dirty="0"/>
              <a:t>能力高飛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但</a:t>
            </a:r>
            <a:r>
              <a:rPr lang="zh-TW" altLang="en-US" sz="5400" dirty="0" smtClean="0"/>
              <a:t>那天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一個</a:t>
            </a:r>
            <a:r>
              <a:rPr lang="zh-TW" altLang="en-US" sz="5400" dirty="0"/>
              <a:t>拉比卻未</a:t>
            </a:r>
            <a:r>
              <a:rPr lang="zh-TW" altLang="en-US" sz="5400" dirty="0" smtClean="0"/>
              <a:t>嫌棄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</a:t>
            </a:r>
            <a:r>
              <a:rPr lang="zh-TW" altLang="en-US" sz="5400" dirty="0"/>
              <a:t>令我兩眼</a:t>
            </a:r>
            <a:r>
              <a:rPr lang="zh-TW" altLang="en-US" sz="5400" dirty="0" smtClean="0"/>
              <a:t>看得見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至</a:t>
            </a:r>
            <a:r>
              <a:rPr lang="zh-TW" altLang="en-US" sz="5400" dirty="0" smtClean="0"/>
              <a:t>美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祂說齷齪出生不可說是誰</a:t>
            </a:r>
            <a:r>
              <a:rPr lang="zh-TW" altLang="en-US" sz="5400" dirty="0" smtClean="0"/>
              <a:t>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教</a:t>
            </a:r>
            <a:r>
              <a:rPr lang="zh-TW" altLang="en-US" sz="5400" dirty="0"/>
              <a:t>我學全新的一</a:t>
            </a:r>
            <a:r>
              <a:rPr lang="zh-TW" altLang="en-US" sz="5400" dirty="0" smtClean="0"/>
              <a:t>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讓眼光 專注</a:t>
            </a:r>
            <a:r>
              <a:rPr lang="zh-TW" altLang="en-US" sz="5400" dirty="0"/>
              <a:t>在神特有的</a:t>
            </a:r>
            <a:r>
              <a:rPr lang="zh-TW" altLang="en-US" sz="5400" dirty="0" smtClean="0"/>
              <a:t>計劃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其實</a:t>
            </a:r>
            <a:r>
              <a:rPr lang="zh-TW" altLang="en-US" sz="5400" dirty="0"/>
              <a:t>艱難時辰也能結出好果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上帝多方揀選卻沒遺棄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領略其中的</a:t>
            </a:r>
            <a:r>
              <a:rPr lang="zh-TW" altLang="en-US" sz="5400" dirty="0" smtClean="0"/>
              <a:t>功課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就是</a:t>
            </a:r>
            <a:r>
              <a:rPr lang="zh-TW" altLang="en-US" sz="5400" dirty="0"/>
              <a:t>我不足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生於彰顯祂有</a:t>
            </a:r>
            <a:r>
              <a:rPr lang="zh-TW" altLang="en-US" sz="5400" dirty="0" smtClean="0"/>
              <a:t>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榮幸</a:t>
            </a:r>
            <a:r>
              <a:rPr lang="zh-TW" altLang="en-US" sz="5400" dirty="0"/>
              <a:t>身為神見證中的一個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但</a:t>
            </a:r>
            <a:r>
              <a:rPr lang="zh-TW" altLang="en-US" sz="5400" dirty="0" smtClean="0"/>
              <a:t>那天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一個</a:t>
            </a:r>
            <a:r>
              <a:rPr lang="zh-TW" altLang="en-US" sz="5400" dirty="0"/>
              <a:t>拉比卻未</a:t>
            </a:r>
            <a:r>
              <a:rPr lang="zh-TW" altLang="en-US" sz="5400" dirty="0" smtClean="0"/>
              <a:t>嫌棄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</a:t>
            </a:r>
            <a:r>
              <a:rPr lang="zh-TW" altLang="en-US" sz="5400" dirty="0"/>
              <a:t>令我兩眼</a:t>
            </a:r>
            <a:r>
              <a:rPr lang="zh-TW" altLang="en-US" sz="5400" dirty="0" smtClean="0"/>
              <a:t>看得見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至</a:t>
            </a:r>
            <a:r>
              <a:rPr lang="zh-TW" altLang="en-US" sz="5400" dirty="0" smtClean="0"/>
              <a:t>美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祂說齷齪出生不可說是誰</a:t>
            </a:r>
            <a:r>
              <a:rPr lang="zh-TW" altLang="en-US" sz="5400" dirty="0" smtClean="0"/>
              <a:t>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教</a:t>
            </a:r>
            <a:r>
              <a:rPr lang="zh-TW" altLang="en-US" sz="5400" dirty="0"/>
              <a:t>我學全新的一</a:t>
            </a:r>
            <a:r>
              <a:rPr lang="zh-TW" altLang="en-US" sz="5400" dirty="0" smtClean="0"/>
              <a:t>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讓眼光 專注</a:t>
            </a:r>
            <a:r>
              <a:rPr lang="zh-TW" altLang="en-US" sz="5400" dirty="0"/>
              <a:t>在神特有的</a:t>
            </a:r>
            <a:r>
              <a:rPr lang="zh-TW" altLang="en-US" sz="5400" dirty="0" smtClean="0"/>
              <a:t>計劃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其實</a:t>
            </a:r>
            <a:r>
              <a:rPr lang="zh-TW" altLang="en-US" sz="5400" dirty="0"/>
              <a:t>艱難時辰也能結出好果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</a:t>
            </a:r>
            <a:r>
              <a:rPr lang="zh-CN" altLang="en-US" dirty="0" smtClean="0"/>
              <a:t>邊的一課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上帝多方揀選卻沒遺棄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領略其中的</a:t>
            </a:r>
            <a:r>
              <a:rPr lang="zh-TW" altLang="en-US" sz="5400" dirty="0" smtClean="0"/>
              <a:t>功課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就是</a:t>
            </a:r>
            <a:r>
              <a:rPr lang="zh-TW" altLang="en-US" sz="5400" dirty="0"/>
              <a:t>我不足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生於彰顯祂有</a:t>
            </a:r>
            <a:r>
              <a:rPr lang="zh-TW" altLang="en-US" sz="5400" dirty="0" smtClean="0"/>
              <a:t>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榮幸</a:t>
            </a:r>
            <a:r>
              <a:rPr lang="zh-TW" altLang="en-US" sz="5400" dirty="0"/>
              <a:t>身為神見證中的一個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8</TotalTime>
  <Words>305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佈景主題2</vt:lpstr>
      <vt:lpstr>路邊的一課</vt:lpstr>
      <vt:lpstr>路邊的一課</vt:lpstr>
      <vt:lpstr>路邊的一課</vt:lpstr>
      <vt:lpstr>路邊的一課</vt:lpstr>
      <vt:lpstr>路邊的一課</vt:lpstr>
      <vt:lpstr>路邊的一課</vt:lpstr>
      <vt:lpstr>路邊的一課</vt:lpstr>
      <vt:lpstr>路邊的一課</vt:lpstr>
      <vt:lpstr>路邊的一課</vt:lpstr>
      <vt:lpstr>路邊的一課</vt:lpstr>
      <vt:lpstr>路邊的一課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路邊的一課</dc:title>
  <dc:creator>大唐</dc:creator>
  <cp:lastModifiedBy>大唐</cp:lastModifiedBy>
  <cp:revision>1</cp:revision>
  <dcterms:created xsi:type="dcterms:W3CDTF">2016-04-09T12:19:44Z</dcterms:created>
  <dcterms:modified xsi:type="dcterms:W3CDTF">2016-04-09T12:27:48Z</dcterms:modified>
</cp:coreProperties>
</file>