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0F3B-0D4B-4DD1-8434-B97D62E52651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輕輕聽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要輕輕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要側耳聽我主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輕輕聽  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在輕輕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的牧人認得我聲音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輕輕聽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你是大牧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  生命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一生只聽隨主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是大牧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  生命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的牧人認得我聲音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58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佈景主題11</vt:lpstr>
      <vt:lpstr>輕輕聽</vt:lpstr>
      <vt:lpstr>輕輕聽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輕輕聽</dc:title>
  <dc:creator>User</dc:creator>
  <cp:lastModifiedBy>User</cp:lastModifiedBy>
  <cp:revision>1</cp:revision>
  <dcterms:created xsi:type="dcterms:W3CDTF">2017-08-12T12:29:24Z</dcterms:created>
  <dcterms:modified xsi:type="dcterms:W3CDTF">2017-08-12T12:30:17Z</dcterms:modified>
</cp:coreProperties>
</file>