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3C4B-CB05-40B5-95CF-22995F06B89D}" type="datetimeFigureOut">
              <a:rPr lang="zh-TW" altLang="en-US" smtClean="0"/>
              <a:t>2015/10/4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A78B-514A-4C99-96D0-A467C9928B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有人追尋愛 有人追尋</a:t>
            </a:r>
            <a:r>
              <a:rPr lang="zh-CN" altLang="en-US" sz="5400" dirty="0" smtClean="0"/>
              <a:t>平安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有人</a:t>
            </a:r>
            <a:r>
              <a:rPr lang="zh-TW" altLang="en-US" sz="5400" dirty="0" smtClean="0"/>
              <a:t>追尋歡樂 有人追尋</a:t>
            </a:r>
            <a:r>
              <a:rPr lang="zh-CN" altLang="en-US" sz="5400" dirty="0" smtClean="0"/>
              <a:t>健康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有人</a:t>
            </a:r>
            <a:r>
              <a:rPr lang="zh-TW" altLang="en-US" sz="5400" dirty="0" smtClean="0"/>
              <a:t>追尋祝福 希望如願以</a:t>
            </a:r>
            <a:r>
              <a:rPr lang="zh-CN" altLang="en-US" sz="5400" dirty="0" smtClean="0"/>
              <a:t>償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有人</a:t>
            </a:r>
            <a:r>
              <a:rPr lang="zh-TW" altLang="en-US" sz="5400" dirty="0" smtClean="0"/>
              <a:t>追尋名利 希望金銀滿</a:t>
            </a:r>
            <a:r>
              <a:rPr lang="zh-CN" altLang="en-US" sz="5400" dirty="0" smtClean="0"/>
              <a:t>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我只有一個盼望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我追尋永恆保障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我只有一個禱告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我追尋永生之道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我追尋我主基督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祂是我心中滿足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我得著我主基督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勝过世界萬物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追尋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什麼是愛 什麼是</a:t>
            </a:r>
            <a:r>
              <a:rPr lang="zh-CN" altLang="en-US" sz="5400" dirty="0" smtClean="0"/>
              <a:t>福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什麼是心中平安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什</a:t>
            </a:r>
            <a:r>
              <a:rPr lang="zh-TW" altLang="en-US" sz="5400" dirty="0" smtClean="0"/>
              <a:t>麼是滿足 什麼是歡</a:t>
            </a:r>
            <a:r>
              <a:rPr lang="zh-CN" altLang="en-US" sz="5400" dirty="0" smtClean="0"/>
              <a:t>樂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有人在追尋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84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追尋</vt:lpstr>
      <vt:lpstr>追尋</vt:lpstr>
      <vt:lpstr>追尋</vt:lpstr>
      <vt:lpstr>追尋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追尋</dc:title>
  <dc:creator>大唐</dc:creator>
  <cp:lastModifiedBy>大唐</cp:lastModifiedBy>
  <cp:revision>1</cp:revision>
  <dcterms:created xsi:type="dcterms:W3CDTF">2015-10-04T02:23:41Z</dcterms:created>
  <dcterms:modified xsi:type="dcterms:W3CDTF">2015-10-04T02:26:03Z</dcterms:modified>
</cp:coreProperties>
</file>