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B8A8-1C9A-4543-B952-67A8D415A7CB}" type="datetimeFigureOut">
              <a:rPr lang="zh-TW" altLang="en-US" smtClean="0"/>
              <a:t>2018/4/7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D9F5-F06E-4EB6-8B08-7A10F5F5FC6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B8A8-1C9A-4543-B952-67A8D415A7CB}" type="datetimeFigureOut">
              <a:rPr lang="zh-TW" altLang="en-US" smtClean="0"/>
              <a:t>2018/4/7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D9F5-F06E-4EB6-8B08-7A10F5F5FC6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B8A8-1C9A-4543-B952-67A8D415A7CB}" type="datetimeFigureOut">
              <a:rPr lang="zh-TW" altLang="en-US" smtClean="0"/>
              <a:t>2018/4/7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D9F5-F06E-4EB6-8B08-7A10F5F5FC6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B8A8-1C9A-4543-B952-67A8D415A7CB}" type="datetimeFigureOut">
              <a:rPr lang="zh-TW" altLang="en-US" smtClean="0"/>
              <a:t>2018/4/7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D9F5-F06E-4EB6-8B08-7A10F5F5FC6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B8A8-1C9A-4543-B952-67A8D415A7CB}" type="datetimeFigureOut">
              <a:rPr lang="zh-TW" altLang="en-US" smtClean="0"/>
              <a:t>2018/4/7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D9F5-F06E-4EB6-8B08-7A10F5F5FC6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B8A8-1C9A-4543-B952-67A8D415A7CB}" type="datetimeFigureOut">
              <a:rPr lang="zh-TW" altLang="en-US" smtClean="0"/>
              <a:t>2018/4/7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D9F5-F06E-4EB6-8B08-7A10F5F5FC6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B8A8-1C9A-4543-B952-67A8D415A7CB}" type="datetimeFigureOut">
              <a:rPr lang="zh-TW" altLang="en-US" smtClean="0"/>
              <a:t>2018/4/7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D9F5-F06E-4EB6-8B08-7A10F5F5FC6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B8A8-1C9A-4543-B952-67A8D415A7CB}" type="datetimeFigureOut">
              <a:rPr lang="zh-TW" altLang="en-US" smtClean="0"/>
              <a:t>2018/4/7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D9F5-F06E-4EB6-8B08-7A10F5F5FC6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B8A8-1C9A-4543-B952-67A8D415A7CB}" type="datetimeFigureOut">
              <a:rPr lang="zh-TW" altLang="en-US" smtClean="0"/>
              <a:t>2018/4/7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D9F5-F06E-4EB6-8B08-7A10F5F5FC6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B8A8-1C9A-4543-B952-67A8D415A7CB}" type="datetimeFigureOut">
              <a:rPr lang="zh-TW" altLang="en-US" smtClean="0"/>
              <a:t>2018/4/7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D9F5-F06E-4EB6-8B08-7A10F5F5FC6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B8A8-1C9A-4543-B952-67A8D415A7CB}" type="datetimeFigureOut">
              <a:rPr lang="zh-TW" altLang="en-US" smtClean="0"/>
              <a:t>2018/4/7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D9F5-F06E-4EB6-8B08-7A10F5F5FC6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2B8A8-1C9A-4543-B952-67A8D415A7CB}" type="datetimeFigureOut">
              <a:rPr lang="zh-TW" altLang="en-US" smtClean="0"/>
              <a:t>2018/4/7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3D9F5-F06E-4EB6-8B08-7A10F5F5FC6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這世代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557214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看哪  猶大獅子已得勝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眾聖徒預備朝見祂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少年人看異象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老年人要作異夢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因為神的復興將來到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這世代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928670"/>
            <a:ext cx="9144000" cy="592933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聽到錫安的號角響起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萬國萬民都要顫抖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耶和華日子將到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光明將除去黑暗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因為神的復興將來到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我們要看到神的榮耀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這世代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557214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這世代  我們用敬拜爭戰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我們用禱告改變世界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這世代  聖靈要更新澆灌我們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這世代，是耶穌時代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90</Words>
  <Application>Microsoft Office PowerPoint</Application>
  <PresentationFormat>如螢幕大小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佈景主題1</vt:lpstr>
      <vt:lpstr>這世代</vt:lpstr>
      <vt:lpstr>這世代</vt:lpstr>
      <vt:lpstr>這世代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這世代</dc:title>
  <dc:creator>大唐</dc:creator>
  <cp:lastModifiedBy>大唐</cp:lastModifiedBy>
  <cp:revision>1</cp:revision>
  <dcterms:created xsi:type="dcterms:W3CDTF">2018-04-07T12:17:45Z</dcterms:created>
  <dcterms:modified xsi:type="dcterms:W3CDTF">2018-04-07T12:20:32Z</dcterms:modified>
</cp:coreProperties>
</file>