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45" autoAdjust="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3DE3-7632-455B-8A9E-0A0E64DA118C}" type="datetimeFigureOut">
              <a:rPr lang="zh-TW" altLang="en-US" smtClean="0"/>
              <a:t>2013/8/31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B1EB-537F-4323-A0C6-1A6A71855F7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3DE3-7632-455B-8A9E-0A0E64DA118C}" type="datetimeFigureOut">
              <a:rPr lang="zh-TW" altLang="en-US" smtClean="0"/>
              <a:t>2013/8/31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B1EB-537F-4323-A0C6-1A6A71855F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3DE3-7632-455B-8A9E-0A0E64DA118C}" type="datetimeFigureOut">
              <a:rPr lang="zh-TW" altLang="en-US" smtClean="0"/>
              <a:t>2013/8/31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B1EB-537F-4323-A0C6-1A6A71855F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3DE3-7632-455B-8A9E-0A0E64DA118C}" type="datetimeFigureOut">
              <a:rPr lang="zh-TW" altLang="en-US" smtClean="0"/>
              <a:t>2013/8/31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B1EB-537F-4323-A0C6-1A6A71855F7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3DE3-7632-455B-8A9E-0A0E64DA118C}" type="datetimeFigureOut">
              <a:rPr lang="zh-TW" altLang="en-US" smtClean="0"/>
              <a:t>2013/8/31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B1EB-537F-4323-A0C6-1A6A71855F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3DE3-7632-455B-8A9E-0A0E64DA118C}" type="datetimeFigureOut">
              <a:rPr lang="zh-TW" altLang="en-US" smtClean="0"/>
              <a:t>2013/8/31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B1EB-537F-4323-A0C6-1A6A71855F7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3DE3-7632-455B-8A9E-0A0E64DA118C}" type="datetimeFigureOut">
              <a:rPr lang="zh-TW" altLang="en-US" smtClean="0"/>
              <a:t>2013/8/31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B1EB-537F-4323-A0C6-1A6A71855F7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3DE3-7632-455B-8A9E-0A0E64DA118C}" type="datetimeFigureOut">
              <a:rPr lang="zh-TW" altLang="en-US" smtClean="0"/>
              <a:t>2013/8/31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B1EB-537F-4323-A0C6-1A6A71855F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3DE3-7632-455B-8A9E-0A0E64DA118C}" type="datetimeFigureOut">
              <a:rPr lang="zh-TW" altLang="en-US" smtClean="0"/>
              <a:t>2013/8/31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B1EB-537F-4323-A0C6-1A6A71855F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3DE3-7632-455B-8A9E-0A0E64DA118C}" type="datetimeFigureOut">
              <a:rPr lang="zh-TW" altLang="en-US" smtClean="0"/>
              <a:t>2013/8/31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B1EB-537F-4323-A0C6-1A6A71855F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3DE3-7632-455B-8A9E-0A0E64DA118C}" type="datetimeFigureOut">
              <a:rPr lang="zh-TW" altLang="en-US" smtClean="0"/>
              <a:t>2013/8/31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B1EB-537F-4323-A0C6-1A6A71855F7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483DE3-7632-455B-8A9E-0A0E64DA118C}" type="datetimeFigureOut">
              <a:rPr lang="zh-TW" altLang="en-US" smtClean="0"/>
              <a:t>2013/8/31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DF2B1EB-537F-4323-A0C6-1A6A71855F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793289" y="214290"/>
            <a:ext cx="6512511" cy="1143000"/>
          </a:xfrm>
        </p:spPr>
        <p:txBody>
          <a:bodyPr/>
          <a:lstStyle/>
          <a:p>
            <a:r>
              <a:rPr lang="zh-TW" altLang="en-US" b="0" dirty="0" smtClean="0"/>
              <a:t>這是什麼道理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/>
              <a:t>我如此污穢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我毫不美麗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像</a:t>
            </a:r>
            <a:r>
              <a:rPr lang="zh-TW" altLang="en-US" sz="5400" dirty="0"/>
              <a:t>泥中的花朵被踐踏至</a:t>
            </a:r>
            <a:r>
              <a:rPr lang="zh-TW" altLang="en-US" sz="5400" dirty="0" smtClean="0"/>
              <a:t>枯萎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人生</a:t>
            </a:r>
            <a:r>
              <a:rPr lang="zh-TW" altLang="en-US" sz="5400" dirty="0"/>
              <a:t>彷似沒存在真諦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793289" y="214290"/>
            <a:ext cx="6512511" cy="1143000"/>
          </a:xfrm>
        </p:spPr>
        <p:txBody>
          <a:bodyPr/>
          <a:lstStyle/>
          <a:p>
            <a:pPr>
              <a:buNone/>
            </a:pPr>
            <a:r>
              <a:rPr lang="zh-TW" altLang="en-US" b="0" dirty="0" smtClean="0"/>
              <a:t>這是什麼道理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/>
              <a:t>你何等尊貴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你無比壯麗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為何</a:t>
            </a:r>
            <a:r>
              <a:rPr lang="zh-TW" altLang="en-US" sz="5400" dirty="0" smtClean="0"/>
              <a:t>你竟選擇捨尊降</a:t>
            </a:r>
            <a:r>
              <a:rPr lang="zh-TW" altLang="en-US" sz="5400" dirty="0" smtClean="0"/>
              <a:t>世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來</a:t>
            </a:r>
            <a:r>
              <a:rPr lang="zh-TW" altLang="en-US" sz="5400" dirty="0" smtClean="0"/>
              <a:t>尋找</a:t>
            </a:r>
            <a:r>
              <a:rPr lang="zh-TW" altLang="en-US" sz="5400" dirty="0" smtClean="0"/>
              <a:t>我寧願</a:t>
            </a:r>
            <a:r>
              <a:rPr lang="zh-TW" altLang="en-US" sz="5400" dirty="0" smtClean="0"/>
              <a:t>撇下了一切</a:t>
            </a:r>
            <a:endParaRPr lang="zh-TW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793289" y="214290"/>
            <a:ext cx="6512511" cy="1143000"/>
          </a:xfrm>
        </p:spPr>
        <p:txBody>
          <a:bodyPr/>
          <a:lstStyle/>
          <a:p>
            <a:pPr>
              <a:buNone/>
            </a:pPr>
            <a:r>
              <a:rPr lang="zh-TW" altLang="en-US" b="0" dirty="0" smtClean="0"/>
              <a:t>這是什麼道理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/>
              <a:t>這是什麼的</a:t>
            </a:r>
            <a:r>
              <a:rPr lang="zh-TW" altLang="en-US" sz="5400" dirty="0" smtClean="0"/>
              <a:t>道理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上帝</a:t>
            </a:r>
            <a:r>
              <a:rPr lang="zh-TW" altLang="en-US" sz="5400" dirty="0" smtClean="0"/>
              <a:t>兒子竟親臨</a:t>
            </a:r>
            <a:r>
              <a:rPr lang="zh-TW" altLang="en-US" sz="5400" dirty="0" smtClean="0"/>
              <a:t>世上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甘願</a:t>
            </a:r>
            <a:r>
              <a:rPr lang="zh-TW" altLang="en-US" sz="5400" dirty="0" smtClean="0"/>
              <a:t>為我</a:t>
            </a:r>
            <a:r>
              <a:rPr lang="zh-TW" altLang="en-US" sz="5400" dirty="0" smtClean="0"/>
              <a:t>死</a:t>
            </a:r>
            <a:endParaRPr lang="en-US" altLang="zh-TW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793289" y="214290"/>
            <a:ext cx="6512511" cy="1143000"/>
          </a:xfrm>
        </p:spPr>
        <p:txBody>
          <a:bodyPr/>
          <a:lstStyle/>
          <a:p>
            <a:pPr>
              <a:buNone/>
            </a:pPr>
            <a:r>
              <a:rPr lang="zh-TW" altLang="en-US" b="0" dirty="0" smtClean="0"/>
              <a:t>這是什麼道理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/>
              <a:t>就算我曾淌著</a:t>
            </a:r>
            <a:r>
              <a:rPr lang="zh-TW" altLang="en-US" sz="5400" dirty="0" smtClean="0"/>
              <a:t>淚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狠心</a:t>
            </a:r>
            <a:r>
              <a:rPr lang="zh-TW" altLang="en-US" sz="5400" dirty="0" smtClean="0"/>
              <a:t>放棄</a:t>
            </a:r>
            <a:r>
              <a:rPr lang="zh-TW" altLang="en-US" sz="5400" dirty="0" smtClean="0"/>
              <a:t>自己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然而</a:t>
            </a:r>
            <a:r>
              <a:rPr lang="zh-TW" altLang="en-US" sz="5400" dirty="0" smtClean="0"/>
              <a:t>你卻說不會把我遺棄</a:t>
            </a:r>
            <a:endParaRPr lang="en-US" altLang="zh-TW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793289" y="214290"/>
            <a:ext cx="6512511" cy="1143000"/>
          </a:xfrm>
        </p:spPr>
        <p:txBody>
          <a:bodyPr/>
          <a:lstStyle/>
          <a:p>
            <a:pPr>
              <a:buNone/>
            </a:pPr>
            <a:r>
              <a:rPr lang="zh-TW" altLang="en-US" b="0" dirty="0" smtClean="0"/>
              <a:t>這是什麼道理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/>
              <a:t>超越人間的</a:t>
            </a:r>
            <a:r>
              <a:rPr lang="zh-TW" altLang="en-US" sz="5400" dirty="0" smtClean="0"/>
              <a:t>道理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十</a:t>
            </a:r>
            <a:r>
              <a:rPr lang="zh-TW" altLang="en-US" sz="5400" dirty="0" smtClean="0"/>
              <a:t>架代死的</a:t>
            </a:r>
            <a:r>
              <a:rPr lang="zh-TW" altLang="en-US" sz="5400" dirty="0" smtClean="0"/>
              <a:t>恩情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使</a:t>
            </a:r>
            <a:r>
              <a:rPr lang="zh-TW" altLang="en-US" sz="5400" dirty="0" smtClean="0"/>
              <a:t>這生重現轉機</a:t>
            </a:r>
            <a:endParaRPr lang="en-US" altLang="zh-TW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793289" y="214290"/>
            <a:ext cx="6512511" cy="1143000"/>
          </a:xfrm>
        </p:spPr>
        <p:txBody>
          <a:bodyPr/>
          <a:lstStyle/>
          <a:p>
            <a:pPr>
              <a:buNone/>
            </a:pPr>
            <a:r>
              <a:rPr lang="zh-TW" altLang="en-US" b="0" dirty="0" smtClean="0"/>
              <a:t>這是什麼道理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/>
              <a:t>在昨天曾覺</a:t>
            </a:r>
            <a:r>
              <a:rPr lang="zh-TW" altLang="en-US" sz="5400" dirty="0" smtClean="0"/>
              <a:t>絕望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今天</a:t>
            </a:r>
            <a:r>
              <a:rPr lang="zh-TW" altLang="en-US" sz="5400" dirty="0" smtClean="0"/>
              <a:t>已全</a:t>
            </a:r>
            <a:r>
              <a:rPr lang="zh-TW" altLang="en-US" sz="5400" dirty="0" smtClean="0"/>
              <a:t>忘記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重新</a:t>
            </a:r>
            <a:r>
              <a:rPr lang="zh-TW" altLang="en-US" sz="5400" dirty="0" smtClean="0"/>
              <a:t>找到生存勇氣</a:t>
            </a:r>
            <a:endParaRPr lang="en-US" altLang="zh-TW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793289" y="214290"/>
            <a:ext cx="6512511" cy="1143000"/>
          </a:xfrm>
        </p:spPr>
        <p:txBody>
          <a:bodyPr/>
          <a:lstStyle/>
          <a:p>
            <a:pPr>
              <a:buNone/>
            </a:pPr>
            <a:r>
              <a:rPr lang="zh-TW" altLang="en-US" b="0" dirty="0" smtClean="0"/>
              <a:t>這是什麼道理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/>
              <a:t>這是無價的</a:t>
            </a:r>
            <a:r>
              <a:rPr lang="zh-TW" altLang="en-US" sz="5400" dirty="0" smtClean="0"/>
              <a:t>福氣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像</a:t>
            </a:r>
            <a:r>
              <a:rPr lang="zh-TW" altLang="en-US" sz="5400" dirty="0" smtClean="0"/>
              <a:t>我如此的</a:t>
            </a:r>
            <a:r>
              <a:rPr lang="zh-TW" altLang="en-US" sz="5400" dirty="0" smtClean="0"/>
              <a:t>卑微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終於</a:t>
            </a:r>
            <a:r>
              <a:rPr lang="zh-TW" altLang="en-US" sz="5400" dirty="0" smtClean="0"/>
              <a:t>可拍翼高飛</a:t>
            </a:r>
            <a:endParaRPr lang="en-US" altLang="zh-TW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793289" y="214290"/>
            <a:ext cx="6512511" cy="1143000"/>
          </a:xfrm>
        </p:spPr>
        <p:txBody>
          <a:bodyPr/>
          <a:lstStyle/>
          <a:p>
            <a:pPr>
              <a:buNone/>
            </a:pPr>
            <a:r>
              <a:rPr lang="zh-TW" altLang="en-US" b="0" dirty="0" smtClean="0"/>
              <a:t>這是什麼道理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/>
              <a:t>任雪霜籠罩</a:t>
            </a:r>
            <a:r>
              <a:rPr lang="zh-TW" altLang="en-US" sz="5400" dirty="0" smtClean="0"/>
              <a:t>大地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滔滔</a:t>
            </a:r>
            <a:r>
              <a:rPr lang="zh-TW" altLang="en-US" sz="5400" dirty="0" smtClean="0"/>
              <a:t>狂潮</a:t>
            </a:r>
            <a:r>
              <a:rPr lang="zh-TW" altLang="en-US" sz="5400" dirty="0" smtClean="0"/>
              <a:t>泛起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仍</a:t>
            </a:r>
            <a:r>
              <a:rPr lang="zh-TW" altLang="en-US" sz="5400" dirty="0" smtClean="0"/>
              <a:t>昂首</a:t>
            </a:r>
            <a:r>
              <a:rPr lang="zh-TW" altLang="en-US" sz="5400" smtClean="0"/>
              <a:t>跨</a:t>
            </a:r>
            <a:r>
              <a:rPr lang="zh-TW" altLang="en-US" sz="5400" smtClean="0"/>
              <a:t>千里跟隨</a:t>
            </a:r>
            <a:r>
              <a:rPr lang="zh-TW" altLang="en-US" sz="5400" dirty="0" smtClean="0"/>
              <a:t>你步履</a:t>
            </a:r>
            <a:endParaRPr lang="en-US" altLang="zh-TW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7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Theme7</Template>
  <TotalTime>3</TotalTime>
  <Words>160</Words>
  <Application>Microsoft Office PowerPoint</Application>
  <PresentationFormat>如螢幕大小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Theme7</vt:lpstr>
      <vt:lpstr>這是什麼道理</vt:lpstr>
      <vt:lpstr>這是什麼道理</vt:lpstr>
      <vt:lpstr>這是什麼道理</vt:lpstr>
      <vt:lpstr>這是什麼道理</vt:lpstr>
      <vt:lpstr>這是什麼道理</vt:lpstr>
      <vt:lpstr>這是什麼道理</vt:lpstr>
      <vt:lpstr>這是什麼道理</vt:lpstr>
      <vt:lpstr>這是什麼道理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這是什麼道理</dc:title>
  <dc:creator>DAIDUONG</dc:creator>
  <cp:lastModifiedBy>DAIDUONG</cp:lastModifiedBy>
  <cp:revision>1</cp:revision>
  <dcterms:created xsi:type="dcterms:W3CDTF">2013-08-31T11:59:50Z</dcterms:created>
  <dcterms:modified xsi:type="dcterms:W3CDTF">2013-08-31T12:03:49Z</dcterms:modified>
</cp:coreProperties>
</file>