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220-857D-4A62-B48C-0094D705FBD3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日子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的兒女當歡呼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已戰勝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 全地大聲歡呼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心中一切的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詩歌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拯救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子民行走全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好消息宣告祢的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得勝的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旌旗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稱謝祢　祢是我神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78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這是耶和華所定日子</vt:lpstr>
      <vt:lpstr>這是耶和華所定日子</vt:lpstr>
      <vt:lpstr>這是耶和華所定日子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這是耶和華所定日子</dc:title>
  <dc:creator>大唐</dc:creator>
  <cp:lastModifiedBy>大唐</cp:lastModifiedBy>
  <cp:revision>1</cp:revision>
  <dcterms:created xsi:type="dcterms:W3CDTF">2018-01-13T03:48:47Z</dcterms:created>
  <dcterms:modified xsi:type="dcterms:W3CDTF">2018-01-13T03:51:34Z</dcterms:modified>
</cp:coreProperties>
</file>