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2018/1/13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2018/1/13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2018/1/13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2018/1/13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2018/1/13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2018/1/13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3E4E-B847-41C7-BD33-263D08B19E21}" type="datetimeFigureOut">
              <a:rPr lang="zh-TW" altLang="en-US" smtClean="0"/>
              <a:pPr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這是耶和華所定的日子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  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日子  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日子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其中  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其中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歡喜  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高興歡喜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這是耶和華所定的日子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這是耶和華所定的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日子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在其中要高興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  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定的日子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63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這是耶和華所定的日子</vt:lpstr>
      <vt:lpstr>這是耶和華所定的日子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這是耶和華所定的日子</dc:title>
  <dc:creator>User</dc:creator>
  <cp:lastModifiedBy>大唐</cp:lastModifiedBy>
  <cp:revision>2</cp:revision>
  <dcterms:created xsi:type="dcterms:W3CDTF">2017-06-18T00:03:30Z</dcterms:created>
  <dcterms:modified xsi:type="dcterms:W3CDTF">2018-01-13T03:48:27Z</dcterms:modified>
</cp:coreProperties>
</file>