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72E7-4114-47A4-9B67-2270E4CA192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EA46-1FAB-4A1C-A91F-4309780F89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至亙古不變直到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 彰顯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人群去病困悲哀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甘願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愛傾出寶血贖我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障礙 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盡流的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無人如同這份愛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我的主恩深比海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份愛解我心中罪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淒清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中伴我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中伴我前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份情仍是最真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我的主恩高比天更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份愛今我竟可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漆黑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中沒有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迷途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幽谷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份情難以盡訴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份一生的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愛永測不透但很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精彩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竟住我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 空虛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晝夜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同行從來沒有分開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盡一生的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有困苦厄困也不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情和這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出一生報答這份愛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我的主恩深比海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份愛解我心中罪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淒清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中伴我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中伴我前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份情仍是最真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我的主恩高比天更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份愛今我竟可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漆黑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中沒有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迷途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幽谷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份情難以盡訴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271</Words>
  <Application>Microsoft Office PowerPoint</Application>
  <PresentationFormat>如螢幕大小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這樣的愛</vt:lpstr>
      <vt:lpstr>這樣的愛</vt:lpstr>
      <vt:lpstr>這樣的愛</vt:lpstr>
      <vt:lpstr>這樣的愛</vt:lpstr>
      <vt:lpstr>這樣的愛</vt:lpstr>
      <vt:lpstr>這樣的愛</vt:lpstr>
      <vt:lpstr>這樣的愛</vt:lpstr>
      <vt:lpstr>這樣的愛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這樣的愛</dc:title>
  <dc:creator>大唐</dc:creator>
  <cp:lastModifiedBy>DaTang</cp:lastModifiedBy>
  <cp:revision>2</cp:revision>
  <dcterms:created xsi:type="dcterms:W3CDTF">2017-02-12T00:32:39Z</dcterms:created>
  <dcterms:modified xsi:type="dcterms:W3CDTF">2018-12-15T03:38:42Z</dcterms:modified>
</cp:coreProperties>
</file>