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84C-D8B6-449A-BCAD-2C522ABB8DE8}" type="datetimeFigureOut">
              <a:rPr lang="zh-TW" altLang="en-US" smtClean="0"/>
              <a:pPr/>
              <a:t>2018/11/24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F045-1927-4719-AA02-E2E48D6331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84C-D8B6-449A-BCAD-2C522ABB8DE8}" type="datetimeFigureOut">
              <a:rPr lang="zh-TW" altLang="en-US" smtClean="0"/>
              <a:pPr/>
              <a:t>2018/11/24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F045-1927-4719-AA02-E2E48D6331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84C-D8B6-449A-BCAD-2C522ABB8DE8}" type="datetimeFigureOut">
              <a:rPr lang="zh-TW" altLang="en-US" smtClean="0"/>
              <a:pPr/>
              <a:t>2018/11/24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F045-1927-4719-AA02-E2E48D6331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84C-D8B6-449A-BCAD-2C522ABB8DE8}" type="datetimeFigureOut">
              <a:rPr lang="zh-TW" altLang="en-US" smtClean="0"/>
              <a:pPr/>
              <a:t>2018/11/24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F045-1927-4719-AA02-E2E48D6331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84C-D8B6-449A-BCAD-2C522ABB8DE8}" type="datetimeFigureOut">
              <a:rPr lang="zh-TW" altLang="en-US" smtClean="0"/>
              <a:pPr/>
              <a:t>2018/11/24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F045-1927-4719-AA02-E2E48D6331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84C-D8B6-449A-BCAD-2C522ABB8DE8}" type="datetimeFigureOut">
              <a:rPr lang="zh-TW" altLang="en-US" smtClean="0"/>
              <a:pPr/>
              <a:t>2018/11/24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F045-1927-4719-AA02-E2E48D6331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84C-D8B6-449A-BCAD-2C522ABB8DE8}" type="datetimeFigureOut">
              <a:rPr lang="zh-TW" altLang="en-US" smtClean="0"/>
              <a:pPr/>
              <a:t>2018/11/24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F045-1927-4719-AA02-E2E48D6331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84C-D8B6-449A-BCAD-2C522ABB8DE8}" type="datetimeFigureOut">
              <a:rPr lang="zh-TW" altLang="en-US" smtClean="0"/>
              <a:pPr/>
              <a:t>2018/11/24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F045-1927-4719-AA02-E2E48D6331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84C-D8B6-449A-BCAD-2C522ABB8DE8}" type="datetimeFigureOut">
              <a:rPr lang="zh-TW" altLang="en-US" smtClean="0"/>
              <a:pPr/>
              <a:t>2018/11/24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F045-1927-4719-AA02-E2E48D6331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84C-D8B6-449A-BCAD-2C522ABB8DE8}" type="datetimeFigureOut">
              <a:rPr lang="zh-TW" altLang="en-US" smtClean="0"/>
              <a:pPr/>
              <a:t>2018/11/24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F045-1927-4719-AA02-E2E48D6331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84C-D8B6-449A-BCAD-2C522ABB8DE8}" type="datetimeFigureOut">
              <a:rPr lang="zh-TW" altLang="en-US" smtClean="0"/>
              <a:pPr/>
              <a:t>2018/11/24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F045-1927-4719-AA02-E2E48D6331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8D84C-D8B6-449A-BCAD-2C522ABB8DE8}" type="datetimeFigureOut">
              <a:rPr lang="zh-TW" altLang="en-US" smtClean="0"/>
              <a:pPr/>
              <a:t>2018/11/24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1F045-1927-4719-AA02-E2E48D6331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這裡有榮耀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亞   哈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亞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這裡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亞   哈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亞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這裡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有醫治湧流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這裡有榮耀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 哈利路亞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這裡有光明自由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敬拜聲音如眾水湧流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永活的主你在這裡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這裡有榮耀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你是起初的   末後的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昔在今在永在的主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全心敬拜你   大聲歡呼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羔羊被高舉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這裡有榮耀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公義的日頭   如光照耀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萬國讚嘆你的榮美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聖潔公義主   明亮晨星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昔在   今在   永在的君王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114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</vt:lpstr>
      <vt:lpstr>這裡有榮耀</vt:lpstr>
      <vt:lpstr>這裡有榮耀</vt:lpstr>
      <vt:lpstr>這裡有榮耀</vt:lpstr>
      <vt:lpstr>這裡有榮耀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這裡有榮耀</dc:title>
  <dc:creator>大唐</dc:creator>
  <cp:lastModifiedBy>DaTang</cp:lastModifiedBy>
  <cp:revision>2</cp:revision>
  <dcterms:created xsi:type="dcterms:W3CDTF">2018-04-05T13:58:28Z</dcterms:created>
  <dcterms:modified xsi:type="dcterms:W3CDTF">2018-11-24T01:56:20Z</dcterms:modified>
</cp:coreProperties>
</file>