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2A9-011F-4B33-99D9-577B20796160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951-B997-464B-ABA8-9CE1BEC5A0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2A9-011F-4B33-99D9-577B20796160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951-B997-464B-ABA8-9CE1BEC5A0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2A9-011F-4B33-99D9-577B20796160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951-B997-464B-ABA8-9CE1BEC5A0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2A9-011F-4B33-99D9-577B20796160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951-B997-464B-ABA8-9CE1BEC5A0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2A9-011F-4B33-99D9-577B20796160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951-B997-464B-ABA8-9CE1BEC5A0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2A9-011F-4B33-99D9-577B20796160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951-B997-464B-ABA8-9CE1BEC5A0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2A9-011F-4B33-99D9-577B20796160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951-B997-464B-ABA8-9CE1BEC5A0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2A9-011F-4B33-99D9-577B20796160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951-B997-464B-ABA8-9CE1BEC5A0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2A9-011F-4B33-99D9-577B20796160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951-B997-464B-ABA8-9CE1BEC5A0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2A9-011F-4B33-99D9-577B20796160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951-B997-464B-ABA8-9CE1BEC5A0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E2A9-011F-4B33-99D9-577B20796160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4951-B997-464B-ABA8-9CE1BEC5A0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4E2A9-011F-4B33-99D9-577B20796160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4951-B997-464B-ABA8-9CE1BEC5A0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這裡有神的同在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這裡有神的同在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有神的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言語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有聖靈的恩膏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是另一個天地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這裡有神的同在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看哪弟兄和睦同居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何等的善何等的美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如同那黑門的甘露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降在錫安山地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這裡有神的同在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愛在這裡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和平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在這裡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光明在這裡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生命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也在這裡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耶和華所命定的福都在這裡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你若想要得到他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在耶穌基督裡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86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這裡有神的同在</vt:lpstr>
      <vt:lpstr>這裡有神的同在</vt:lpstr>
      <vt:lpstr>這裡有神的同在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 </dc:title>
  <dc:creator>大唐</dc:creator>
  <cp:lastModifiedBy>User</cp:lastModifiedBy>
  <cp:revision>2</cp:revision>
  <dcterms:created xsi:type="dcterms:W3CDTF">2016-10-02T12:39:00Z</dcterms:created>
  <dcterms:modified xsi:type="dcterms:W3CDTF">2017-08-29T14:42:25Z</dcterms:modified>
</cp:coreProperties>
</file>