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27BE-7C78-453E-8D49-6C3E6F394594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遇見你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當我遇見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我夜間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一切環境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看見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的心歡喜 我的靈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全人安然居住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遇見你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你是我至寶 我最深的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心仰望倚靠 我便不致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動搖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與我同行 你愛我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一生有你真好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遇見你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在你面前有滿足的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你右手中有永遠的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給我的地界 坐落佳美之處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的產業實在美好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遇見你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在你面前有滿足的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你右手中有永遠的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是我的主 好處不在你以外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我就遇見幸福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遇見你</vt:lpstr>
      <vt:lpstr>遇見你</vt:lpstr>
      <vt:lpstr>遇見你</vt:lpstr>
      <vt:lpstr>遇見你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遇見你</dc:title>
  <dc:creator>大唐</dc:creator>
  <cp:lastModifiedBy>大唐</cp:lastModifiedBy>
  <cp:revision>1</cp:revision>
  <dcterms:created xsi:type="dcterms:W3CDTF">2018-02-15T12:41:31Z</dcterms:created>
  <dcterms:modified xsi:type="dcterms:W3CDTF">2018-02-15T12:43:11Z</dcterms:modified>
</cp:coreProperties>
</file>