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0863-95CA-465D-8921-13511698678C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F023-FE2D-45C5-9777-04584530BC1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醒起，披你能力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  醒起  醒起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  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你華美的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衣裳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穿上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你華美的衣裳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醒起，披你能力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耶路撒冷  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登山的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  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登山的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  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報喜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  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腳蹤佳美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醒起，披你能力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要發起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歡聲  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發起發起  發起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耶路撒冷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的荒場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一同歌唱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醒起，披你能力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耶路撒冷的荒場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百姓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醒起，披你能力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讚美主直到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主直到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善  永遠慈愛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敬畏祂的人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134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醒起，披你能力</vt:lpstr>
      <vt:lpstr>醒起，披你能力</vt:lpstr>
      <vt:lpstr>醒起，披你能力</vt:lpstr>
      <vt:lpstr>醒起，披你能力</vt:lpstr>
      <vt:lpstr>醒起，披你能力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醒起，披你能力</dc:title>
  <dc:creator>大唐</dc:creator>
  <cp:lastModifiedBy>大唐</cp:lastModifiedBy>
  <cp:revision>1</cp:revision>
  <dcterms:created xsi:type="dcterms:W3CDTF">2017-10-14T01:48:32Z</dcterms:created>
  <dcterms:modified xsi:type="dcterms:W3CDTF">2017-10-14T01:51:57Z</dcterms:modified>
</cp:coreProperties>
</file>