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7CD-2150-48BA-A62F-DE0176D78B9E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F1B5-3FBE-4F1E-A392-BF65DA1F0D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壓傷的蘆葦祂不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折斷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殘的蠟燭祂不吹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的年歲在祂手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喜樂都陪伴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喜樂都陪伴我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  我必得痊癒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萬軍之耶和華全能的主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  我必得痊癒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如鷹展翅上騰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奔跑走天路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62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醫治我</vt:lpstr>
      <vt:lpstr>醫治我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醫治我</dc:title>
  <dc:creator>大唐</dc:creator>
  <cp:lastModifiedBy>大唐</cp:lastModifiedBy>
  <cp:revision>1</cp:revision>
  <dcterms:created xsi:type="dcterms:W3CDTF">2018-04-29T00:51:22Z</dcterms:created>
  <dcterms:modified xsi:type="dcterms:W3CDTF">2018-04-29T00:52:22Z</dcterms:modified>
</cp:coreProperties>
</file>