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B4EB-315E-49B2-9498-C883ECC189B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0037-0983-48BA-B412-5583C94C1E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曾否夜靜看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星辰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否盼望前途在我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否失意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徬徨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曾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否不知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方向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路遠還是孤身的再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曾否落淚說分離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曾否往日濃情亦放手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誰知昨日良朋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現已各有新的方向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常幻變   誰又最是恆久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原來耶穌降生   留低救恩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流血說我愛罪人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憑十字架沉重代價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來讓我再活新生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原來拿出信心能得永生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憑著信   會看見父神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讓我明白到我知道這是愛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曾否玩樂後怕一人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才知快樂原來沒永久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曾經可愛事情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能否一生擁有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曾否玩樂後怕一人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才知快樂原來沒永久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曾經可愛事情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能否一生擁有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時日過仍是空虛的再走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曾否獨處一人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曾否錯後餘留後悔心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曾否軟弱無能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病裡思想一生真諦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無奈處   問這一生為何走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原來耶穌降生曾犧牲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還說   要赦免罪人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來尋覓我來原諒我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來讓我再活新生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重演這生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求得拿出決心重演這生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前路遠要靠你導行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願意離罪惡這一生再活過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</Words>
  <Application>Microsoft Office PowerPoint</Application>
  <PresentationFormat>如螢幕大小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重演這生</vt:lpstr>
      <vt:lpstr>重演這生</vt:lpstr>
      <vt:lpstr>重演這生</vt:lpstr>
      <vt:lpstr>重演這生</vt:lpstr>
      <vt:lpstr>重演這生</vt:lpstr>
      <vt:lpstr>重演這生</vt:lpstr>
      <vt:lpstr>重演這生</vt:lpstr>
      <vt:lpstr>重演這生</vt:lpstr>
      <vt:lpstr>重演這生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重演這生</dc:title>
  <dc:creator>DaTang</dc:creator>
  <cp:lastModifiedBy>DaTang</cp:lastModifiedBy>
  <cp:revision>2</cp:revision>
  <dcterms:created xsi:type="dcterms:W3CDTF">2018-11-20T13:37:02Z</dcterms:created>
  <dcterms:modified xsi:type="dcterms:W3CDTF">2018-11-20T13:44:18Z</dcterms:modified>
</cp:coreProperties>
</file>