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74764"/>
            <a:ext cx="1554480" cy="640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74765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kumimoji="0" lang="en-US" sz="6200" b="0" i="0" u="none" strike="noStrike" kern="1200" cap="all" spc="-100" normalizeH="0" baseline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34222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82E5B6C-D874-45B4-A5BD-CCF67EEC8929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FA3C2C-542D-4D99-AE8B-F35A3E9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9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5B6C-D874-45B4-A5BD-CCF67EEC8929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3C2C-542D-4D99-AE8B-F35A3E9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0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5B6C-D874-45B4-A5BD-CCF67EEC8929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3C2C-542D-4D99-AE8B-F35A3E9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7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5B6C-D874-45B4-A5BD-CCF67EEC8929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3C2C-542D-4D99-AE8B-F35A3E9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8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74764"/>
            <a:ext cx="1554480" cy="640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74765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kumimoji="0" lang="en-US" sz="6200" b="0" i="0" u="none" strike="noStrike" kern="1200" cap="all" spc="-10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32914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82E5B6C-D874-45B4-A5BD-CCF67EEC8929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FA3C2C-542D-4D99-AE8B-F35A3E9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5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5B6C-D874-45B4-A5BD-CCF67EEC8929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3C2C-542D-4D99-AE8B-F35A3E9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9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5B6C-D874-45B4-A5BD-CCF67EEC8929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3C2C-542D-4D99-AE8B-F35A3E9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4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5B6C-D874-45B4-A5BD-CCF67EEC8929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3C2C-542D-4D99-AE8B-F35A3E9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5B6C-D874-45B4-A5BD-CCF67EEC8929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3C2C-542D-4D99-AE8B-F35A3E9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1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07336" y="292608"/>
            <a:ext cx="6163056" cy="6272784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5B6C-D874-45B4-A5BD-CCF67EEC8929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505454" y="6265818"/>
            <a:ext cx="3950208" cy="274320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2FA3C2C-542D-4D99-AE8B-F35A3E96CE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84162" y="292608"/>
            <a:ext cx="1956816" cy="6272784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592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884162" y="292608"/>
            <a:ext cx="1956816" cy="6272784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bg1">
              <a:lumMod val="50000"/>
              <a:lumOff val="5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82E5B6C-D874-45B4-A5BD-CCF67EEC8929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FA3C2C-542D-4D99-AE8B-F35A3E9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4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9" name="Rectangle 8"/>
          <p:cNvSpPr/>
          <p:nvPr/>
        </p:nvSpPr>
        <p:spPr>
          <a:xfrm>
            <a:off x="292608" y="292608"/>
            <a:ext cx="8558784" cy="6272784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7338" y="6265818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682E5B6C-D874-45B4-A5BD-CCF67EEC8929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265818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3555" y="6265818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12FA3C2C-542D-4D99-AE8B-F35A3E9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80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148E-C9CC-45A1-A6C1-F6E02CA5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野地百合花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698A-9652-43BA-BFE9-F5449E21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請看   野地百合花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誰在細細照顧它們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請看   天上飛鳥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誰在養活牠們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399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148E-C9CC-45A1-A6C1-F6E02CA5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野地百合花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698A-9652-43BA-BFE9-F5449E21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我們是天父所愛的兒女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en-US" altLang="zh-CN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x2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什麼事叫我們擔憂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將一切事交託給主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9850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9</TotalTime>
  <Words>66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Microsoft JhengHei</vt:lpstr>
      <vt:lpstr>Arial</vt:lpstr>
      <vt:lpstr>Century Gothic</vt:lpstr>
      <vt:lpstr>Savon</vt:lpstr>
      <vt:lpstr>野地百合花</vt:lpstr>
      <vt:lpstr>野地百合花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野地百合花</dc:title>
  <dc:creator>batisuoc</dc:creator>
  <cp:lastModifiedBy>batisuoc</cp:lastModifiedBy>
  <cp:revision>3</cp:revision>
  <dcterms:created xsi:type="dcterms:W3CDTF">2018-02-02T05:41:34Z</dcterms:created>
  <dcterms:modified xsi:type="dcterms:W3CDTF">2018-02-03T15:05:14Z</dcterms:modified>
</cp:coreProperties>
</file>