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FC68EEF3-9104-4469-A322-D947357157A4}" type="datetimeFigureOut">
              <a:rPr lang="zh-TW" altLang="en-US" smtClean="0"/>
              <a:t>2013/8/17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野地的花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野地的花 穿著美麗的衣裳</a:t>
            </a:r>
          </a:p>
          <a:p>
            <a:pPr algn="ctr">
              <a:buNone/>
            </a:pPr>
            <a:r>
              <a:rPr lang="zh-TW" altLang="en-US" sz="5400" dirty="0"/>
              <a:t>天空的鳥兒 從來不為生活忙</a:t>
            </a:r>
          </a:p>
          <a:p>
            <a:pPr algn="ctr">
              <a:buNone/>
            </a:pPr>
            <a:r>
              <a:rPr lang="zh-TW" altLang="en-US" sz="5400" dirty="0"/>
              <a:t>慈愛的天父 天天都看顧</a:t>
            </a:r>
          </a:p>
          <a:p>
            <a:pPr algn="ctr">
              <a:buNone/>
            </a:pPr>
            <a:r>
              <a:rPr lang="zh-TW" altLang="en-US" sz="5400" dirty="0"/>
              <a:t>祂更愛世上人</a:t>
            </a:r>
          </a:p>
          <a:p>
            <a:pPr algn="ctr">
              <a:buNone/>
            </a:pPr>
            <a:r>
              <a:rPr lang="zh-TW" altLang="en-US" sz="5400" dirty="0"/>
              <a:t>為他們預備永生的路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野地的花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一切需要 天父已經都知道</a:t>
            </a:r>
          </a:p>
          <a:p>
            <a:pPr algn="ctr">
              <a:buNone/>
            </a:pPr>
            <a:r>
              <a:rPr lang="zh-TW" altLang="en-US" sz="5400" dirty="0"/>
              <a:t>若心中煩惱 讓祂為你除掉</a:t>
            </a:r>
          </a:p>
          <a:p>
            <a:pPr algn="ctr">
              <a:buNone/>
            </a:pPr>
            <a:r>
              <a:rPr lang="zh-TW" altLang="en-US" sz="5400" dirty="0"/>
              <a:t>慈愛的天父 天天都看顧</a:t>
            </a:r>
          </a:p>
          <a:p>
            <a:pPr algn="ctr">
              <a:buNone/>
            </a:pPr>
            <a:r>
              <a:rPr lang="zh-TW" altLang="en-US" sz="5400" smtClean="0"/>
              <a:t>祂是</a:t>
            </a:r>
            <a:r>
              <a:rPr lang="zh-TW" altLang="en-US" sz="5400" dirty="0"/>
              <a:t>全能的主</a:t>
            </a:r>
          </a:p>
          <a:p>
            <a:pPr algn="ctr">
              <a:buNone/>
            </a:pPr>
            <a:r>
              <a:rPr lang="zh-TW" altLang="en-US" sz="5400" dirty="0"/>
              <a:t>信靠祂的人真正有福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73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野地的花</vt:lpstr>
      <vt:lpstr>野地的花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野地的花</dc:title>
  <dc:creator>DAIDUONG</dc:creator>
  <cp:lastModifiedBy>DAIDUONG</cp:lastModifiedBy>
  <cp:revision>1</cp:revision>
  <dcterms:created xsi:type="dcterms:W3CDTF">2013-08-17T12:43:56Z</dcterms:created>
  <dcterms:modified xsi:type="dcterms:W3CDTF">2013-08-17T12:46:20Z</dcterms:modified>
</cp:coreProperties>
</file>