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3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088B-9D5B-4802-A4A0-8FD1AE3E6A2D}" type="datetimeFigureOut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FF29-F20C-4646-BE94-048F8871DA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088B-9D5B-4802-A4A0-8FD1AE3E6A2D}" type="datetimeFigureOut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FF29-F20C-4646-BE94-048F8871DA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088B-9D5B-4802-A4A0-8FD1AE3E6A2D}" type="datetimeFigureOut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FF29-F20C-4646-BE94-048F8871DA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088B-9D5B-4802-A4A0-8FD1AE3E6A2D}" type="datetimeFigureOut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FF29-F20C-4646-BE94-048F8871DA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088B-9D5B-4802-A4A0-8FD1AE3E6A2D}" type="datetimeFigureOut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FF29-F20C-4646-BE94-048F8871DA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088B-9D5B-4802-A4A0-8FD1AE3E6A2D}" type="datetimeFigureOut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FF29-F20C-4646-BE94-048F8871DA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088B-9D5B-4802-A4A0-8FD1AE3E6A2D}" type="datetimeFigureOut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FF29-F20C-4646-BE94-048F8871DA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088B-9D5B-4802-A4A0-8FD1AE3E6A2D}" type="datetimeFigureOut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FF29-F20C-4646-BE94-048F8871DA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088B-9D5B-4802-A4A0-8FD1AE3E6A2D}" type="datetimeFigureOut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FF29-F20C-4646-BE94-048F8871DA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088B-9D5B-4802-A4A0-8FD1AE3E6A2D}" type="datetimeFigureOut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FF29-F20C-4646-BE94-048F8871DA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088B-9D5B-4802-A4A0-8FD1AE3E6A2D}" type="datetimeFigureOut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6FF29-F20C-4646-BE94-048F8871DA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C088B-9D5B-4802-A4A0-8FD1AE3E6A2D}" type="datetimeFigureOut">
              <a:rPr lang="zh-TW" altLang="en-US" smtClean="0"/>
              <a:pPr/>
              <a:t>2018/10/12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6FF29-F20C-4646-BE94-048F8871DA7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開你心門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耶穌在你心外敲門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愛這刻將你呼喚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你若願意開心門</a:t>
            </a: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愛的主宰跟你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聯繫</a:t>
            </a:r>
            <a:endParaRPr lang="zh-TW" altLang="en-US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開你心門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耶穌在你心外呼喚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願伴你走上天路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你若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願意開心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你心不安自能盡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掃</a:t>
            </a:r>
            <a:endParaRPr lang="zh-TW" altLang="en-US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開你心門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r>
              <a:rPr lang="zh-CN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拋開天上尊貴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你擔當苦與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憂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你洗清一切污穢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你罪默然負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透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開你心門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51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願你開門  請你開門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聽 這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聲音</a:t>
            </a:r>
            <a:r>
              <a:rPr lang="zh-CN" altLang="en-US" sz="5400" b="1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在呼喚你</a:t>
            </a:r>
            <a:endParaRPr lang="en-US" altLang="zh-TW" sz="54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開門 </a:t>
            </a: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開你心門</a:t>
            </a: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說 我主啊 請進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</TotalTime>
  <Words>107</Words>
  <Application>Microsoft Office PowerPoint</Application>
  <PresentationFormat>如螢幕大小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佈景主題1</vt:lpstr>
      <vt:lpstr>開你心門</vt:lpstr>
      <vt:lpstr>開你心門</vt:lpstr>
      <vt:lpstr>開你心門</vt:lpstr>
      <vt:lpstr>開你心門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開你心門</dc:title>
  <dc:creator>大唐</dc:creator>
  <cp:lastModifiedBy>大唐</cp:lastModifiedBy>
  <cp:revision>2</cp:revision>
  <dcterms:created xsi:type="dcterms:W3CDTF">2018-10-10T13:19:16Z</dcterms:created>
  <dcterms:modified xsi:type="dcterms:W3CDTF">2018-10-12T13:47:56Z</dcterms:modified>
</cp:coreProperties>
</file>