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601730E-469C-40A3-BAA3-DFA35333F22B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E6BCAB-F9EF-4557-AA7E-64EC1CC8F6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降生曲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更深人寂靜 明星照</a:t>
            </a:r>
            <a:r>
              <a:rPr lang="zh-TW" altLang="en-US" sz="5400" dirty="0" smtClean="0"/>
              <a:t>伯利恆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淒清</a:t>
            </a:r>
            <a:r>
              <a:rPr lang="zh-TW" altLang="en-US" sz="5400" dirty="0"/>
              <a:t>荒野地</a:t>
            </a:r>
            <a:r>
              <a:rPr lang="zh-TW" altLang="en-US" sz="5400" dirty="0" smtClean="0"/>
              <a:t>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獨有</a:t>
            </a:r>
            <a:r>
              <a:rPr lang="zh-TW" altLang="en-US" sz="5400" dirty="0"/>
              <a:t>蟲鳴長和</a:t>
            </a:r>
            <a:r>
              <a:rPr lang="zh-TW" altLang="en-US" sz="5400" dirty="0" smtClean="0"/>
              <a:t>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有童女懷孕生</a:t>
            </a:r>
            <a:r>
              <a:rPr lang="zh-TW" altLang="en-US" sz="5400" dirty="0" smtClean="0"/>
              <a:t>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/>
              <a:t>要稱祂的名為以馬內利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降生曲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神愛子降塵世 卑微困苦光</a:t>
            </a:r>
            <a:r>
              <a:rPr lang="zh-TW" altLang="en-US" sz="5400" dirty="0" smtClean="0"/>
              <a:t>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生於野地 甘願棄</a:t>
            </a:r>
            <a:r>
              <a:rPr lang="zh-TW" altLang="en-US" sz="5400" dirty="0" smtClean="0"/>
              <a:t>驕矜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軍唱和獻歌聲 主愛救萬</a:t>
            </a:r>
            <a:r>
              <a:rPr lang="zh-TW" altLang="en-US" sz="5400" dirty="0" smtClean="0"/>
              <a:t>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眾生</a:t>
            </a:r>
            <a:r>
              <a:rPr lang="zh-TW" altLang="en-US" sz="5400" dirty="0"/>
              <a:t>能獲救恩 世上人當感銘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降生曲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基督本榮耀 自甘降生真堪</a:t>
            </a:r>
            <a:r>
              <a:rPr lang="zh-TW" altLang="en-US" sz="5400" dirty="0" smtClean="0"/>
              <a:t>敬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誕生</a:t>
            </a:r>
            <a:r>
              <a:rPr lang="zh-TW" altLang="en-US" sz="5400" dirty="0"/>
              <a:t>於馬槽裏 願棄榮華</a:t>
            </a:r>
            <a:r>
              <a:rPr lang="zh-TW" altLang="en-US" sz="5400" dirty="0" smtClean="0"/>
              <a:t>權柄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愛子降塵世 卑微困苦光</a:t>
            </a:r>
            <a:r>
              <a:rPr lang="zh-TW" altLang="en-US" sz="5400" dirty="0" smtClean="0"/>
              <a:t>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擔憂與患 顯明愛心堅貞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降生曲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在至高之處榮耀歸與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地上平安歸與祂所喜悅的</a:t>
            </a:r>
            <a:r>
              <a:rPr lang="zh-TW" altLang="en-US" sz="5400" dirty="0" smtClean="0"/>
              <a:t>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佳音</a:t>
            </a:r>
            <a:r>
              <a:rPr lang="zh-TW" altLang="en-US" sz="5400" dirty="0"/>
              <a:t>齊來傳頌 主愛唱莫</a:t>
            </a:r>
            <a:r>
              <a:rPr lang="zh-TW" altLang="en-US" sz="5400" dirty="0" smtClean="0"/>
              <a:t>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</a:t>
            </a:r>
            <a:r>
              <a:rPr lang="zh-TW" altLang="en-US" sz="5400" dirty="0"/>
              <a:t>恩臨萬邦 萬族人當歡慶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144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降生曲</vt:lpstr>
      <vt:lpstr>降生曲</vt:lpstr>
      <vt:lpstr>降生曲</vt:lpstr>
      <vt:lpstr>降生曲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降生曲</dc:title>
  <dc:creator>大唐</dc:creator>
  <cp:lastModifiedBy>大唐</cp:lastModifiedBy>
  <cp:revision>1</cp:revision>
  <dcterms:created xsi:type="dcterms:W3CDTF">2015-12-19T07:32:21Z</dcterms:created>
  <dcterms:modified xsi:type="dcterms:W3CDTF">2015-12-19T07:33:39Z</dcterms:modified>
</cp:coreProperties>
</file>