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B580-24A7-44E7-B3D0-28008EDA0242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3062-A262-48AD-B22A-2D7C28B085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除了祢以外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親愛</a:t>
            </a:r>
            <a:r>
              <a:rPr lang="zh-TW" altLang="en-US" sz="5400" dirty="0" smtClean="0"/>
              <a:t>主  除了</a:t>
            </a:r>
            <a:r>
              <a:rPr lang="zh-TW" altLang="en-US" sz="5400" dirty="0"/>
              <a:t>祢</a:t>
            </a:r>
            <a:r>
              <a:rPr lang="zh-TW" altLang="en-US" sz="5400" dirty="0" smtClean="0"/>
              <a:t>以外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天上我有</a:t>
            </a:r>
            <a:r>
              <a:rPr lang="zh-TW" altLang="en-US" sz="5400" dirty="0" smtClean="0"/>
              <a:t>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白天</a:t>
            </a:r>
            <a:r>
              <a:rPr lang="zh-TW" altLang="en-US" sz="5400" dirty="0"/>
              <a:t>太陽和夜間月亮</a:t>
            </a:r>
          </a:p>
          <a:p>
            <a:pPr algn="ctr">
              <a:buNone/>
            </a:pPr>
            <a:r>
              <a:rPr lang="zh-TW" altLang="en-US" sz="5400" dirty="0"/>
              <a:t>都不能傷害我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除了祢以外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親愛</a:t>
            </a:r>
            <a:r>
              <a:rPr lang="zh-TW" altLang="en-US" sz="5400" dirty="0" smtClean="0"/>
              <a:t>主  除了</a:t>
            </a:r>
            <a:r>
              <a:rPr lang="zh-TW" altLang="en-US" sz="5400" dirty="0"/>
              <a:t>祢</a:t>
            </a:r>
            <a:r>
              <a:rPr lang="zh-TW" altLang="en-US" sz="5400" dirty="0" smtClean="0"/>
              <a:t>以外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地上我有</a:t>
            </a:r>
            <a:r>
              <a:rPr lang="zh-TW" altLang="en-US" sz="5400" dirty="0" smtClean="0"/>
              <a:t>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出我入祢都保護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今時到永遠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除了祢以外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祢握我手 祢引導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經過</a:t>
            </a:r>
            <a:r>
              <a:rPr lang="zh-TW" altLang="en-US" sz="5400" dirty="0"/>
              <a:t>那流淚</a:t>
            </a:r>
            <a:r>
              <a:rPr lang="zh-TW" altLang="en-US" sz="5400" dirty="0" smtClean="0"/>
              <a:t>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谷</a:t>
            </a:r>
            <a:r>
              <a:rPr lang="zh-TW" altLang="en-US" sz="5400" dirty="0"/>
              <a:t>成泉源之</a:t>
            </a:r>
            <a:r>
              <a:rPr lang="zh-TW" altLang="en-US" sz="5400" dirty="0" smtClean="0"/>
              <a:t>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蓋</a:t>
            </a:r>
            <a:r>
              <a:rPr lang="zh-TW" altLang="en-US" sz="5400" dirty="0"/>
              <a:t>滿秋雨之福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除了祢以外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dirty="0"/>
              <a:t>祢慈愛比生命更</a:t>
            </a:r>
            <a:r>
              <a:rPr lang="zh-TW" altLang="en-US" sz="5400" dirty="0" smtClean="0"/>
              <a:t>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要因祢</a:t>
            </a:r>
            <a:r>
              <a:rPr lang="zh-TW" altLang="en-US" sz="5400" dirty="0" smtClean="0"/>
              <a:t>歡喜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歡樂而</a:t>
            </a:r>
            <a:r>
              <a:rPr lang="zh-TW" altLang="en-US" sz="5400" dirty="0" smtClean="0"/>
              <a:t>出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我</a:t>
            </a:r>
            <a:r>
              <a:rPr lang="zh-TW" altLang="en-US" sz="5400" dirty="0"/>
              <a:t>歡呼</a:t>
            </a:r>
            <a:r>
              <a:rPr lang="zh-TW" altLang="en-US" sz="5400" dirty="0" smtClean="0"/>
              <a:t>前往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祢</a:t>
            </a:r>
            <a:r>
              <a:rPr lang="zh-TW" altLang="en-US" sz="5400" dirty="0"/>
              <a:t>愛永遠長存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97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佈景主題3</vt:lpstr>
      <vt:lpstr>除了祢以外</vt:lpstr>
      <vt:lpstr>除了祢以外</vt:lpstr>
      <vt:lpstr>除了祢以外</vt:lpstr>
      <vt:lpstr>除了祢以外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除了祢以外</dc:title>
  <dc:creator>DAIDUONG</dc:creator>
  <cp:lastModifiedBy>DAIDUONG</cp:lastModifiedBy>
  <cp:revision>1</cp:revision>
  <dcterms:created xsi:type="dcterms:W3CDTF">2014-05-03T04:36:56Z</dcterms:created>
  <dcterms:modified xsi:type="dcterms:W3CDTF">2014-05-03T04:38:41Z</dcterms:modified>
</cp:coreProperties>
</file>