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9782-F097-4136-815D-77884242E9A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8D6F-799D-45F9-92FE-FDCCCC87D4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9782-F097-4136-815D-77884242E9A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8D6F-799D-45F9-92FE-FDCCCC87D4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9782-F097-4136-815D-77884242E9A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8D6F-799D-45F9-92FE-FDCCCC87D4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9782-F097-4136-815D-77884242E9A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8D6F-799D-45F9-92FE-FDCCCC87D4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9782-F097-4136-815D-77884242E9A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8D6F-799D-45F9-92FE-FDCCCC87D4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9782-F097-4136-815D-77884242E9A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8D6F-799D-45F9-92FE-FDCCCC87D4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9782-F097-4136-815D-77884242E9A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8D6F-799D-45F9-92FE-FDCCCC87D4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9782-F097-4136-815D-77884242E9A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8D6F-799D-45F9-92FE-FDCCCC87D4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9782-F097-4136-815D-77884242E9A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8D6F-799D-45F9-92FE-FDCCCC87D4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9782-F097-4136-815D-77884242E9A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8D6F-799D-45F9-92FE-FDCCCC87D4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9782-F097-4136-815D-77884242E9A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8D6F-799D-45F9-92FE-FDCCCC87D4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9782-F097-4136-815D-77884242E9A8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8D6F-799D-45F9-92FE-FDCCCC87D4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除了耶穌以外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除了耶穌以外  除了耶穌以外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沒有別的救法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沒有別的救法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因為在天下人間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因為在天下人間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沒有賜下別名  可以靠著得救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34</Words>
  <Application>Microsoft Office PowerPoint</Application>
  <PresentationFormat>如螢幕大小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佈景主題11</vt:lpstr>
      <vt:lpstr>除了耶穌以外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除了耶穌以外</dc:title>
  <dc:creator>User</dc:creator>
  <cp:lastModifiedBy>User</cp:lastModifiedBy>
  <cp:revision>1</cp:revision>
  <dcterms:created xsi:type="dcterms:W3CDTF">2017-09-16T11:46:14Z</dcterms:created>
  <dcterms:modified xsi:type="dcterms:W3CDTF">2017-09-16T11:48:36Z</dcterms:modified>
</cp:coreProperties>
</file>